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43"/>
  </p:handoutMasterIdLst>
  <p:sldIdLst>
    <p:sldId id="257"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91" r:id="rId19"/>
    <p:sldId id="275" r:id="rId20"/>
    <p:sldId id="287" r:id="rId21"/>
    <p:sldId id="277" r:id="rId22"/>
    <p:sldId id="278" r:id="rId23"/>
    <p:sldId id="279" r:id="rId24"/>
    <p:sldId id="280" r:id="rId25"/>
    <p:sldId id="281" r:id="rId26"/>
    <p:sldId id="294" r:id="rId27"/>
    <p:sldId id="293" r:id="rId28"/>
    <p:sldId id="299" r:id="rId29"/>
    <p:sldId id="295" r:id="rId30"/>
    <p:sldId id="300" r:id="rId31"/>
    <p:sldId id="301" r:id="rId32"/>
    <p:sldId id="302" r:id="rId33"/>
    <p:sldId id="304" r:id="rId34"/>
    <p:sldId id="305" r:id="rId35"/>
    <p:sldId id="306" r:id="rId36"/>
    <p:sldId id="307" r:id="rId37"/>
    <p:sldId id="308" r:id="rId38"/>
    <p:sldId id="309" r:id="rId39"/>
    <p:sldId id="310" r:id="rId40"/>
    <p:sldId id="311" r:id="rId41"/>
    <p:sldId id="290" r:id="rId42"/>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4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B5DB91A2-4051-40D8-88E9-DE9244E34581}" type="datetimeFigureOut">
              <a:rPr lang="en-US" smtClean="0"/>
              <a:pPr/>
              <a:t>10/4/2019</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D30F2838-18C0-4955-A0C2-E4A637E1EF1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E94466B-5292-4411-A1F1-6FEAD1EA9115}" type="datetimeFigureOut">
              <a:rPr lang="en-US" smtClean="0"/>
              <a:pPr/>
              <a:t>10/4/2019</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9E11CA9-2C41-427F-8391-323E638D5C31}"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E11CA9-2C41-427F-8391-323E638D5C31}"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E94466B-5292-4411-A1F1-6FEAD1EA9115}" type="datetimeFigureOut">
              <a:rPr lang="en-US" smtClean="0"/>
              <a:pPr/>
              <a:t>10/4/2019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94466B-5292-4411-A1F1-6FEAD1EA9115}" type="datetimeFigureOut">
              <a:rPr lang="en-US" smtClean="0"/>
              <a:pPr/>
              <a:t>10/4/2019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4466B-5292-4411-A1F1-6FEAD1EA9115}" type="datetimeFigureOut">
              <a:rPr lang="en-US" smtClean="0"/>
              <a:pPr/>
              <a:t>10/4/2019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E94466B-5292-4411-A1F1-6FEAD1EA9115}" type="datetimeFigureOut">
              <a:rPr lang="en-US" smtClean="0"/>
              <a:pPr/>
              <a:t>10/4/2019</a:t>
            </a:fld>
            <a:endParaRPr lang="en-US"/>
          </a:p>
        </p:txBody>
      </p:sp>
      <p:sp>
        <p:nvSpPr>
          <p:cNvPr id="7" name="Slide Number Placeholder 6"/>
          <p:cNvSpPr>
            <a:spLocks noGrp="1"/>
          </p:cNvSpPr>
          <p:nvPr>
            <p:ph type="sldNum" sz="quarter" idx="12"/>
          </p:nvPr>
        </p:nvSpPr>
        <p:spPr/>
        <p:txBody>
          <a:bodyPr/>
          <a:lstStyle/>
          <a:p>
            <a:fld id="{A9E11CA9-2C41-427F-8391-323E638D5C31}"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E94466B-5292-4411-A1F1-6FEAD1EA9115}" type="datetimeFigureOut">
              <a:rPr lang="en-US" smtClean="0"/>
              <a:pPr/>
              <a:t>10/4/2019</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9E11CA9-2C41-427F-8391-323E638D5C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81000"/>
            <a:ext cx="4267200" cy="4876800"/>
          </a:xfrm>
        </p:spPr>
        <p:txBody>
          <a:bodyPr>
            <a:normAutofit/>
          </a:bodyPr>
          <a:lstStyle/>
          <a:p>
            <a:pPr algn="ctr"/>
            <a:r>
              <a:rPr lang="ta-IN" sz="5400" b="1" dirty="0">
                <a:solidFill>
                  <a:srgbClr val="FF0000"/>
                </a:solidFill>
                <a:latin typeface="Arial Unicode MS" pitchFamily="34" charset="-128"/>
                <a:ea typeface="Arial Unicode MS" pitchFamily="34" charset="-128"/>
                <a:cs typeface="Arial Unicode MS" pitchFamily="34" charset="-128"/>
              </a:rPr>
              <a:t>பள்ளி சார்ந்த </a:t>
            </a:r>
            <a:r>
              <a:rPr lang="ta-IN" sz="5400" b="1" dirty="0" smtClean="0">
                <a:solidFill>
                  <a:srgbClr val="FF0000"/>
                </a:solidFill>
                <a:latin typeface="Arial Unicode MS" pitchFamily="34" charset="-128"/>
                <a:ea typeface="Arial Unicode MS" pitchFamily="34" charset="-128"/>
                <a:cs typeface="Arial Unicode MS" pitchFamily="34" charset="-128"/>
              </a:rPr>
              <a:t>மதிப்பீடு</a:t>
            </a:r>
            <a:r>
              <a:rPr lang="en-US" sz="5400" b="1" dirty="0" smtClean="0">
                <a:solidFill>
                  <a:srgbClr val="FF0000"/>
                </a:solidFill>
                <a:latin typeface="Arial Unicode MS" pitchFamily="34" charset="-128"/>
                <a:ea typeface="Arial Unicode MS" pitchFamily="34" charset="-128"/>
                <a:cs typeface="Arial Unicode MS" pitchFamily="34" charset="-128"/>
              </a:rPr>
              <a:t/>
            </a:r>
            <a:br>
              <a:rPr lang="en-US" sz="5400" b="1" dirty="0" smtClean="0">
                <a:solidFill>
                  <a:srgbClr val="FF0000"/>
                </a:solidFill>
                <a:latin typeface="Arial Unicode MS" pitchFamily="34" charset="-128"/>
                <a:ea typeface="Arial Unicode MS" pitchFamily="34" charset="-128"/>
                <a:cs typeface="Arial Unicode MS" pitchFamily="34" charset="-128"/>
              </a:rPr>
            </a:br>
            <a:r>
              <a:rPr lang="en-US" sz="5400" b="1" dirty="0">
                <a:solidFill>
                  <a:srgbClr val="FF0000"/>
                </a:solidFill>
                <a:latin typeface="Arial Unicode MS" pitchFamily="34" charset="-128"/>
                <a:ea typeface="Arial Unicode MS" pitchFamily="34" charset="-128"/>
                <a:cs typeface="Arial Unicode MS" pitchFamily="34" charset="-128"/>
              </a:rPr>
              <a:t/>
            </a:r>
            <a:br>
              <a:rPr lang="en-US" sz="5400" b="1" dirty="0">
                <a:solidFill>
                  <a:srgbClr val="FF0000"/>
                </a:solidFill>
                <a:latin typeface="Arial Unicode MS" pitchFamily="34" charset="-128"/>
                <a:ea typeface="Arial Unicode MS" pitchFamily="34" charset="-128"/>
                <a:cs typeface="Arial Unicode MS" pitchFamily="34" charset="-128"/>
              </a:rPr>
            </a:br>
            <a:r>
              <a:rPr lang="en-US" sz="5400" b="1" dirty="0" smtClean="0">
                <a:solidFill>
                  <a:srgbClr val="FF0000"/>
                </a:solidFill>
                <a:latin typeface="Arial Unicode MS" pitchFamily="34" charset="-128"/>
                <a:ea typeface="Arial Unicode MS" pitchFamily="34" charset="-128"/>
                <a:cs typeface="Arial Unicode MS" pitchFamily="34" charset="-128"/>
              </a:rPr>
              <a:t> </a:t>
            </a:r>
            <a:br>
              <a:rPr lang="en-US" sz="5400" b="1" dirty="0" smtClean="0">
                <a:solidFill>
                  <a:srgbClr val="FF0000"/>
                </a:solidFill>
                <a:latin typeface="Arial Unicode MS" pitchFamily="34" charset="-128"/>
                <a:ea typeface="Arial Unicode MS" pitchFamily="34" charset="-128"/>
                <a:cs typeface="Arial Unicode MS" pitchFamily="34" charset="-128"/>
              </a:rPr>
            </a:br>
            <a:r>
              <a:rPr lang="en-US" sz="5400" b="1" dirty="0" smtClean="0">
                <a:solidFill>
                  <a:srgbClr val="FF0000"/>
                </a:solidFill>
                <a:latin typeface="Arial Unicode MS" pitchFamily="34" charset="-128"/>
                <a:ea typeface="Arial Unicode MS" pitchFamily="34" charset="-128"/>
                <a:cs typeface="Arial Unicode MS" pitchFamily="34" charset="-128"/>
              </a:rPr>
              <a:t>   </a:t>
            </a:r>
            <a:r>
              <a:rPr lang="ta-IN" sz="4000" b="1" dirty="0" smtClean="0">
                <a:solidFill>
                  <a:srgbClr val="002060"/>
                </a:solidFill>
                <a:latin typeface="Arial Unicode MS" pitchFamily="34" charset="-128"/>
                <a:ea typeface="Arial Unicode MS" pitchFamily="34" charset="-128"/>
                <a:cs typeface="Arial Unicode MS" pitchFamily="34" charset="-128"/>
              </a:rPr>
              <a:t>அறிவியல் </a:t>
            </a:r>
            <a:r>
              <a:rPr lang="en-US" sz="4000" b="1" dirty="0" smtClean="0">
                <a:solidFill>
                  <a:srgbClr val="002060"/>
                </a:solidFill>
                <a:latin typeface="Arial Unicode MS" pitchFamily="34" charset="-128"/>
                <a:ea typeface="Arial Unicode MS" pitchFamily="34" charset="-128"/>
                <a:cs typeface="Arial Unicode MS" pitchFamily="34" charset="-128"/>
              </a:rPr>
              <a:t>- </a:t>
            </a:r>
            <a:r>
              <a:rPr lang="ta-IN" sz="4000" b="1" dirty="0" smtClean="0">
                <a:solidFill>
                  <a:srgbClr val="002060"/>
                </a:solidFill>
                <a:latin typeface="Arial Unicode MS" pitchFamily="34" charset="-128"/>
                <a:ea typeface="Arial Unicode MS" pitchFamily="34" charset="-128"/>
                <a:cs typeface="Arial Unicode MS" pitchFamily="34" charset="-128"/>
              </a:rPr>
              <a:t>தொடக்க </a:t>
            </a:r>
            <a:r>
              <a:rPr lang="ta-IN" sz="4000" b="1" dirty="0">
                <a:solidFill>
                  <a:srgbClr val="002060"/>
                </a:solidFill>
                <a:latin typeface="Arial Unicode MS" pitchFamily="34" charset="-128"/>
                <a:ea typeface="Arial Unicode MS" pitchFamily="34" charset="-128"/>
                <a:cs typeface="Arial Unicode MS" pitchFamily="34" charset="-128"/>
              </a:rPr>
              <a:t>நிலை </a:t>
            </a:r>
            <a:endParaRPr lang="en-US" sz="4000" b="1" dirty="0">
              <a:solidFill>
                <a:srgbClr val="002060"/>
              </a:solidFill>
              <a:latin typeface="Arial Unicode MS" pitchFamily="34" charset="-128"/>
              <a:ea typeface="Arial Unicode MS" pitchFamily="34" charset="-128"/>
              <a:cs typeface="Arial Unicode MS" pitchFamily="34" charset="-128"/>
            </a:endParaRPr>
          </a:p>
        </p:txBody>
      </p:sp>
      <p:sp>
        <p:nvSpPr>
          <p:cNvPr id="3" name="Subtitle 2"/>
          <p:cNvSpPr>
            <a:spLocks noGrp="1"/>
          </p:cNvSpPr>
          <p:nvPr>
            <p:ph type="subTitle" idx="1"/>
          </p:nvPr>
        </p:nvSpPr>
        <p:spPr/>
        <p:txBody>
          <a:bodyPr/>
          <a:lstStyle/>
          <a:p>
            <a:endParaRPr lang="en-US" dirty="0"/>
          </a:p>
        </p:txBody>
      </p:sp>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783529" y="2819400"/>
            <a:ext cx="3264543" cy="2895601"/>
          </a:xfrm>
          <a:prstGeom prst="rect">
            <a:avLst/>
          </a:prstGeom>
        </p:spPr>
      </p:pic>
    </p:spTree>
    <p:extLst>
      <p:ext uri="{BB962C8B-B14F-4D97-AF65-F5344CB8AC3E}">
        <p14:creationId xmlns="" xmlns:p14="http://schemas.microsoft.com/office/powerpoint/2010/main" val="27018631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077200" cy="6096000"/>
          </a:xfrm>
        </p:spPr>
        <p:txBody>
          <a:bodyPr>
            <a:noAutofit/>
          </a:bodyPr>
          <a:lstStyle/>
          <a:p>
            <a:pPr lvl="0"/>
            <a:endParaRPr lang="ta-IN" sz="2400" b="1" dirty="0" smtClean="0">
              <a:latin typeface="Arial Unicode MS" pitchFamily="34" charset="-128"/>
              <a:ea typeface="Arial Unicode MS" pitchFamily="34" charset="-128"/>
              <a:cs typeface="Arial Unicode MS" pitchFamily="34" charset="-128"/>
            </a:endParaRPr>
          </a:p>
          <a:p>
            <a:pPr lvl="0"/>
            <a:r>
              <a:rPr lang="en-US" sz="2400" b="1" dirty="0" err="1" smtClean="0">
                <a:latin typeface="Arial Unicode MS" pitchFamily="34" charset="-128"/>
                <a:ea typeface="Arial Unicode MS" pitchFamily="34" charset="-128"/>
                <a:cs typeface="Arial Unicode MS" pitchFamily="34" charset="-128"/>
              </a:rPr>
              <a:t>குழு</a:t>
            </a:r>
            <a:r>
              <a:rPr lang="en-US" sz="2400" b="1" dirty="0" smtClean="0">
                <a:latin typeface="Arial Unicode MS" pitchFamily="34" charset="-128"/>
                <a:ea typeface="Arial Unicode MS" pitchFamily="34" charset="-128"/>
                <a:cs typeface="Arial Unicode MS" pitchFamily="34" charset="-128"/>
              </a:rPr>
              <a:t> </a:t>
            </a:r>
            <a:r>
              <a:rPr lang="en-US" sz="2400" b="1" dirty="0">
                <a:latin typeface="Arial Unicode MS" pitchFamily="34" charset="-128"/>
                <a:ea typeface="Arial Unicode MS" pitchFamily="34" charset="-128"/>
                <a:cs typeface="Arial Unicode MS" pitchFamily="34" charset="-128"/>
              </a:rPr>
              <a:t>– 1</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சூரிய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ஒளி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படுவதற்கான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வாய்ப்புகளை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கண்டறிதல்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2</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காற்றோட்ட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வசதிகள்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ஆராய்தல்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3</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பள்ளித்தூய்மையை</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கண்டறிதல்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4</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திறனாளிகளுக்கான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வசதிவாய்ப்புகள்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பள்ளியில்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உள்ளதா</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மதிப்பிடுதல்</a:t>
            </a:r>
            <a:r>
              <a:rPr lang="en-US" sz="2400" dirty="0" smtClean="0">
                <a:latin typeface="Arial Unicode MS" pitchFamily="34" charset="-128"/>
                <a:ea typeface="Arial Unicode MS" pitchFamily="34" charset="-128"/>
                <a:cs typeface="Arial Unicode MS" pitchFamily="34" charset="-128"/>
              </a:rPr>
              <a:t>.</a:t>
            </a:r>
          </a:p>
          <a:p>
            <a:pPr lvl="0"/>
            <a:endParaRPr lang="en-US" sz="2400" dirty="0">
              <a:latin typeface="Arial Unicode MS" pitchFamily="34" charset="-128"/>
              <a:ea typeface="Arial Unicode MS" pitchFamily="34" charset="-128"/>
              <a:cs typeface="Arial Unicode MS" pitchFamily="34" charset="-128"/>
            </a:endParaRPr>
          </a:p>
          <a:p>
            <a:pPr marL="0" indent="0">
              <a:buNone/>
            </a:pPr>
            <a:r>
              <a:rPr lang="en-US" sz="2400" dirty="0" err="1">
                <a:latin typeface="Arial Unicode MS" pitchFamily="34" charset="-128"/>
                <a:ea typeface="Arial Unicode MS" pitchFamily="34" charset="-128"/>
                <a:cs typeface="Arial Unicode MS" pitchFamily="34" charset="-128"/>
              </a:rPr>
              <a:t>ஆசிரியர்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ஒவ்வொரு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செயல்பாடுகளை</a:t>
            </a:r>
            <a:r>
              <a:rPr lang="ta-IN" sz="2400" dirty="0">
                <a:latin typeface="Arial Unicode MS" pitchFamily="34" charset="-128"/>
                <a:ea typeface="Arial Unicode MS" pitchFamily="34" charset="-128"/>
                <a:cs typeface="Arial Unicode MS" pitchFamily="34" charset="-128"/>
              </a:rPr>
              <a:t>ப் </a:t>
            </a:r>
            <a:r>
              <a:rPr lang="en-US" sz="2400" dirty="0" err="1">
                <a:latin typeface="Arial Unicode MS" pitchFamily="34" charset="-128"/>
                <a:ea typeface="Arial Unicode MS" pitchFamily="34" charset="-128"/>
                <a:cs typeface="Arial Unicode MS" pitchFamily="34" charset="-128"/>
              </a:rPr>
              <a:t>பிரித்து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கொடுத்து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அதிலிருந்து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எழுப்புதல்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நோக்குதல்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பதிவு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பணிகளை</a:t>
            </a:r>
            <a:r>
              <a:rPr lang="ta-IN" sz="2400" dirty="0">
                <a:latin typeface="Arial Unicode MS" pitchFamily="34" charset="-128"/>
                <a:ea typeface="Arial Unicode MS" pitchFamily="34" charset="-128"/>
                <a:cs typeface="Arial Unicode MS" pitchFamily="34" charset="-128"/>
              </a:rPr>
              <a:t>ச் </a:t>
            </a:r>
            <a:r>
              <a:rPr lang="en-US" sz="2400" dirty="0" err="1">
                <a:latin typeface="Arial Unicode MS" pitchFamily="34" charset="-128"/>
                <a:ea typeface="Arial Unicode MS" pitchFamily="34" charset="-128"/>
                <a:cs typeface="Arial Unicode MS" pitchFamily="34" charset="-128"/>
              </a:rPr>
              <a:t>செய்யுமாறு</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கூறினார்</a:t>
            </a:r>
            <a:r>
              <a:rPr lang="en-US" sz="2400" dirty="0">
                <a:latin typeface="Arial Unicode MS" pitchFamily="34" charset="-128"/>
                <a:ea typeface="Arial Unicode MS" pitchFamily="34" charset="-128"/>
                <a:cs typeface="Arial Unicode MS" pitchFamily="34" charset="-128"/>
              </a:rPr>
              <a:t>.</a:t>
            </a: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105400" y="5643006"/>
            <a:ext cx="3657600" cy="924496"/>
          </a:xfrm>
          <a:prstGeom prst="rect">
            <a:avLst/>
          </a:prstGeom>
        </p:spPr>
      </p:pic>
    </p:spTree>
    <p:extLst>
      <p:ext uri="{BB962C8B-B14F-4D97-AF65-F5344CB8AC3E}">
        <p14:creationId xmlns="" xmlns:p14="http://schemas.microsoft.com/office/powerpoint/2010/main" val="1686288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2800" b="1" dirty="0" smtClean="0">
                <a:latin typeface="Arial Unicode MS" pitchFamily="34" charset="-128"/>
                <a:ea typeface="Arial Unicode MS" pitchFamily="34" charset="-128"/>
                <a:cs typeface="Arial Unicode MS" pitchFamily="34" charset="-128"/>
              </a:rPr>
              <a:t>III. </a:t>
            </a:r>
            <a:r>
              <a:rPr lang="en-US" sz="2800" b="1" dirty="0" err="1" smtClean="0">
                <a:latin typeface="Arial Unicode MS" pitchFamily="34" charset="-128"/>
                <a:ea typeface="Arial Unicode MS" pitchFamily="34" charset="-128"/>
                <a:cs typeface="Arial Unicode MS" pitchFamily="34" charset="-128"/>
              </a:rPr>
              <a:t>மதிப்பீட்டு</a:t>
            </a:r>
            <a:r>
              <a:rPr lang="en-US" sz="2800" b="1" dirty="0" smtClean="0">
                <a:latin typeface="Arial Unicode MS" pitchFamily="34" charset="-128"/>
                <a:ea typeface="Arial Unicode MS" pitchFamily="34" charset="-128"/>
                <a:cs typeface="Arial Unicode MS" pitchFamily="34" charset="-128"/>
              </a:rPr>
              <a:t> </a:t>
            </a:r>
            <a:r>
              <a:rPr lang="en-US" sz="2800" b="1" dirty="0" err="1" smtClean="0">
                <a:latin typeface="Arial Unicode MS" pitchFamily="34" charset="-128"/>
                <a:ea typeface="Arial Unicode MS" pitchFamily="34" charset="-128"/>
                <a:cs typeface="Arial Unicode MS" pitchFamily="34" charset="-128"/>
              </a:rPr>
              <a:t>உட்கூறுகள்</a:t>
            </a:r>
            <a:r>
              <a:rPr lang="en-US" sz="2800" b="1" dirty="0" smtClean="0">
                <a:latin typeface="Arial Unicode MS" pitchFamily="34" charset="-128"/>
                <a:ea typeface="Arial Unicode MS" pitchFamily="34" charset="-128"/>
                <a:cs typeface="Arial Unicode MS" pitchFamily="34" charset="-128"/>
              </a:rPr>
              <a:t>(Rubrics)</a:t>
            </a:r>
            <a:endParaRPr lang="en-US" sz="28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219200"/>
            <a:ext cx="8229600" cy="5181600"/>
          </a:xfrm>
        </p:spPr>
        <p:txBody>
          <a:bodyPr>
            <a:normAutofit fontScale="92500" lnSpcReduction="10000"/>
          </a:bodyPr>
          <a:lstStyle/>
          <a:p>
            <a:pPr marL="0" indent="0" algn="just">
              <a:buNone/>
            </a:pP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மதிப்பீட்டு</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உட்கூறுகள்</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அளவீட்டுக் கூறு என்பது மாணவர்களை மதிப்பீடு செய்ய பயன்படுத்தப்படும் ஒரு விரிவான அளவுகோலாகும். மாணவர்களின் கற்றல் அடைவுகளை அளவிடும் பல்வேறு புலங்களை பற்றிய விவரத்தைடக் கொண்டதாய் இது அமைகிறது. ஆசிரியர்கள் மற்றும் மாணவர்கள் இணைந்து பங்கேற்பு வழியில் நெகிழ்வுத்  தன்மை மற்றும் தகவமைப்புத் திறன்களுடன் கூடிய மாணவர்களின் செயல் திறனையும் </a:t>
            </a:r>
            <a:endParaRPr lang="en-US" dirty="0">
              <a:latin typeface="Arial Unicode MS" pitchFamily="34" charset="-128"/>
              <a:ea typeface="Arial Unicode MS" pitchFamily="34" charset="-128"/>
              <a:cs typeface="Arial Unicode MS" pitchFamily="34" charset="-128"/>
            </a:endParaRPr>
          </a:p>
          <a:p>
            <a:pPr marL="0" indent="0" algn="just">
              <a:buNone/>
            </a:pPr>
            <a:r>
              <a:rPr lang="en-US" dirty="0" smtClean="0">
                <a:latin typeface="Arial Unicode MS" pitchFamily="34" charset="-128"/>
                <a:ea typeface="Arial Unicode MS" pitchFamily="34" charset="-128"/>
                <a:cs typeface="Arial Unicode MS" pitchFamily="34" charset="-128"/>
              </a:rPr>
              <a:t>	</a:t>
            </a:r>
            <a:r>
              <a:rPr lang="ta-IN" dirty="0" smtClean="0">
                <a:latin typeface="Arial Unicode MS" pitchFamily="34" charset="-128"/>
                <a:ea typeface="Arial Unicode MS" pitchFamily="34" charset="-128"/>
                <a:cs typeface="Arial Unicode MS" pitchFamily="34" charset="-128"/>
              </a:rPr>
              <a:t>கற்றல் </a:t>
            </a:r>
            <a:r>
              <a:rPr lang="ta-IN" dirty="0">
                <a:latin typeface="Arial Unicode MS" pitchFamily="34" charset="-128"/>
                <a:ea typeface="Arial Unicode MS" pitchFamily="34" charset="-128"/>
                <a:cs typeface="Arial Unicode MS" pitchFamily="34" charset="-128"/>
              </a:rPr>
              <a:t>அடைவை அளவிடக்கூடிய பல்வேறு முனையங்கள் மற்றும் விவரங்களைக் கொண்ட ஒரு விரிவான மதிப்பீட்டுக் கருவியாகும். மாணவர்களின் செயல்திறனையும் குறைபாடுகளையும் துல்லியமாக மதிப்பீடு செய்து அதற்கேற்ற வகையில் பலதரப்பட்ட கருத்துகளுடன் விமர்சன சிந்தனையை ஊக்குவித்தும்</a:t>
            </a:r>
            <a:r>
              <a:rPr lang="en-US" dirty="0">
                <a:latin typeface="Arial Unicode MS" pitchFamily="34" charset="-128"/>
                <a:ea typeface="Arial Unicode MS" pitchFamily="34" charset="-128"/>
                <a:cs typeface="Arial Unicode MS" pitchFamily="34" charset="-128"/>
              </a:rPr>
              <a:t>,</a:t>
            </a:r>
            <a:r>
              <a:rPr lang="ta-IN" dirty="0">
                <a:latin typeface="Arial Unicode MS" pitchFamily="34" charset="-128"/>
                <a:ea typeface="Arial Unicode MS" pitchFamily="34" charset="-128"/>
                <a:cs typeface="Arial Unicode MS" pitchFamily="34" charset="-128"/>
              </a:rPr>
              <a:t> கற்பித்தல் முறையைச் செழுமைப்படுத்தும் இன்ன பிற மாணவர் வளர்ச்சி செயல்களுக்கான உள்ளீடுகளைத் தரக்கூடிய முறையாக உள்ளது.</a:t>
            </a:r>
            <a:endParaRPr lang="en-US" dirty="0">
              <a:latin typeface="Arial Unicode MS" pitchFamily="34" charset="-128"/>
              <a:ea typeface="Arial Unicode MS" pitchFamily="34" charset="-128"/>
              <a:cs typeface="Arial Unicode MS" pitchFamily="34" charset="-128"/>
            </a:endParaRPr>
          </a:p>
          <a:p>
            <a:endParaRPr lang="en-US" dirty="0"/>
          </a:p>
        </p:txBody>
      </p:sp>
    </p:spTree>
    <p:extLst>
      <p:ext uri="{BB962C8B-B14F-4D97-AF65-F5344CB8AC3E}">
        <p14:creationId xmlns="" xmlns:p14="http://schemas.microsoft.com/office/powerpoint/2010/main" val="2222767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rial Unicode MS" pitchFamily="34" charset="-128"/>
                <a:ea typeface="Arial Unicode MS" pitchFamily="34" charset="-128"/>
                <a:cs typeface="Arial Unicode MS" pitchFamily="34" charset="-128"/>
              </a:rPr>
              <a:t>IV. </a:t>
            </a:r>
            <a:r>
              <a:rPr lang="ta-IN" sz="3600" b="1" dirty="0" smtClean="0">
                <a:latin typeface="Arial Unicode MS" pitchFamily="34" charset="-128"/>
                <a:ea typeface="Arial Unicode MS" pitchFamily="34" charset="-128"/>
                <a:cs typeface="Arial Unicode MS" pitchFamily="34" charset="-128"/>
              </a:rPr>
              <a:t>ஒப்பார் குழு மதிப்பீடு</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p:txBody>
          <a:bodyPr>
            <a:normAutofit fontScale="92500" lnSpcReduction="10000"/>
          </a:bodyPr>
          <a:lstStyle/>
          <a:p>
            <a:pPr marL="0" indent="0">
              <a:buNone/>
            </a:pPr>
            <a:r>
              <a:rPr lang="ta-IN" dirty="0" smtClean="0">
                <a:latin typeface="Arial Unicode MS" pitchFamily="34" charset="-128"/>
                <a:ea typeface="Arial Unicode MS" pitchFamily="34" charset="-128"/>
                <a:cs typeface="Arial Unicode MS" pitchFamily="34" charset="-128"/>
              </a:rPr>
              <a:t>மாணவர்கள் </a:t>
            </a:r>
            <a:r>
              <a:rPr lang="ta-IN" dirty="0">
                <a:latin typeface="Arial Unicode MS" pitchFamily="34" charset="-128"/>
                <a:ea typeface="Arial Unicode MS" pitchFamily="34" charset="-128"/>
                <a:cs typeface="Arial Unicode MS" pitchFamily="34" charset="-128"/>
              </a:rPr>
              <a:t>அனைவரும் நம்முடைய முன்னேற்றத்தை அறிந்துகொள்ளும் வாய்ப்புகளை ஏற்படுத்தி தருதல் அவசியம். சுயமதிப்பீடு என்பது மாணவர்களே தம்முடைய கற்றல் அடைவுகளை அதன் தரத்தை அளவீடு செய்து மேலும் கற்றல் செயல்களில் ஈடுபடுவதற்கு வழிவகை செய்யும் ஒரு முறையாகும். மாணவர்கள் தாமே தொடர்ச்சியான கட்டளையை பெறுவதற்குத் தம்மைத்தாமே மதிப்பீடு செய்துகொள்ளும் முறை மிகவும் பயன்தரக் கூடியது இதுதான் அவருடைய எதிர்கால வளர்ச்சியில் மிகவும் முக்கியமான பணியைச் செய்யும் முறையாக உள்ளது. </a:t>
            </a:r>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1090676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1766296467"/>
              </p:ext>
            </p:extLst>
          </p:nvPr>
        </p:nvGraphicFramePr>
        <p:xfrm>
          <a:off x="228600" y="228600"/>
          <a:ext cx="8686800" cy="6400801"/>
        </p:xfrm>
        <a:graphic>
          <a:graphicData uri="http://schemas.openxmlformats.org/drawingml/2006/table">
            <a:tbl>
              <a:tblPr firstRow="1" firstCol="1" bandRow="1">
                <a:tableStyleId>{5C22544A-7EE6-4342-B048-85BDC9FD1C3A}</a:tableStyleId>
              </a:tblPr>
              <a:tblGrid>
                <a:gridCol w="1214428"/>
                <a:gridCol w="2366972"/>
                <a:gridCol w="1524000"/>
                <a:gridCol w="1676400"/>
                <a:gridCol w="1905000"/>
              </a:tblGrid>
              <a:tr h="179807">
                <a:tc>
                  <a:txBody>
                    <a:bodyPr/>
                    <a:lstStyle/>
                    <a:p>
                      <a:pPr marL="0" marR="0" algn="just">
                        <a:lnSpc>
                          <a:spcPct val="107000"/>
                        </a:lnSpc>
                        <a:spcBef>
                          <a:spcPts val="0"/>
                        </a:spcBef>
                        <a:spcAft>
                          <a:spcPts val="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4</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3</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2</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1</a:t>
                      </a:r>
                      <a:endParaRPr lang="en-US" sz="1050">
                        <a:effectLst/>
                        <a:latin typeface="Arial Unicode MS"/>
                        <a:ea typeface="Calibri"/>
                      </a:endParaRPr>
                    </a:p>
                  </a:txBody>
                  <a:tcPr marL="13058" marR="13058" marT="0" marB="0"/>
                </a:tc>
              </a:tr>
              <a:tr h="1718259">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குழுவில் பங்கேற்பு</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எப்போதும் வகுப்பறைச் செயல்பாடுகளில் முழுமையாக பங்கேற்றல்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வகுப்பறைச் செயல்பாடுகளில் அவ்வப்போது பங்கேற்றல்</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எப்பொழுதாவது பங்கேற்று ஒருசில நேரங்களை வீணடித்தல் </a:t>
                      </a:r>
                      <a:r>
                        <a:rPr lang="en-US" sz="1200">
                          <a:effectLst/>
                          <a:latin typeface="Arial Unicode MS" pitchFamily="34" charset="-128"/>
                          <a:ea typeface="Arial Unicode MS" pitchFamily="34" charset="-128"/>
                          <a:cs typeface="Arial Unicode MS" pitchFamily="34" charset="-128"/>
                        </a:rPr>
                        <a:t> </a:t>
                      </a: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பங்கேற்கவில்லை நேரத்தை வீணடித்தல் தொடர்பற்ற வேளையில் பங்கு பெறுதல்.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2784476">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தலைமை பண்பு</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800"/>
                        </a:spcAft>
                      </a:pPr>
                      <a:r>
                        <a:rPr lang="ta-IN" sz="1200" dirty="0">
                          <a:effectLst/>
                          <a:latin typeface="Arial Unicode MS" pitchFamily="34" charset="-128"/>
                          <a:ea typeface="Arial Unicode MS" pitchFamily="34" charset="-128"/>
                          <a:cs typeface="Arial Unicode MS" pitchFamily="34" charset="-128"/>
                        </a:rPr>
                        <a:t>குழு உறுப்பினர் தலைமை பண்பை முழுமையாக உணர்ந்து இருக்கின்றார். குழுவில் ஏற்படும் சிறுசிறு பிரச்சனைகளுக்கான தீர்வுகளை கொடுத்து குறுவை நேர்மறையான மனப்பாங்குடன் வைத்திருக்க உதவுகிறார். குழுவிற்கான செயல்பாடுகளை நன்கு புரிந்துகொண்டு அது எவ்வித இடையூறுமின்றி நடப்பதற்கு உதவுகிறார்</a:t>
                      </a:r>
                      <a:endParaRPr lang="en-US" sz="1200" dirty="0">
                        <a:effectLst/>
                        <a:latin typeface="Arial Unicode MS" pitchFamily="34" charset="-128"/>
                        <a:ea typeface="Arial Unicode MS" pitchFamily="34" charset="-128"/>
                        <a:cs typeface="Arial Unicode MS" pitchFamily="34" charset="-128"/>
                      </a:endParaRP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தலைமை பண்பை பற்றி புரிந்திருக்கிறார் குழு செயல்பாடுகளில் பொருத்தமாக பங்கேற்கிறார்.</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தலைமைப்பண்பிலிருந்து விலகி மற்றவர்களை தலைமை ஏற்கச் சொல்லி கேட்டுக் கொள்கிறார் அல்லது மற்றவர்களை விடவும் அதீத முயற்சியுடன் தன்னை முதன்மைப் படுத்திக்கொள்ள நினைக்கிறார்.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தலைமைத்துவத்தை பற்றி அறிந்திருக்கவில்லை. உருப்படியான எந்த செயலையும் குழுவில் செய்யவில்லை.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1718259">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கவனித்தல்</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மிக ஆழ்ந்த கவனத்துடன் மற்றவர்களின் கருத்தைக்  கவனிக்கிறார்.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மற்றவர்களுடைய கருத்தைப் பெரும்பாலும் கேட்டுக்கொள்கிறார்.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ஒரு சில சமயங்களில் மற்றவர்களின் கருத்தைக்  கேட்பதில்லை.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எப்போதுமே மற்றவர்களின் கருத்தைக்  கேட்பதும் இல்லை மற்றவர்களை அவ்வப்போது குறுக்கீடு செய்து கொண்டும் இருக்கின்றார்.</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bl>
          </a:graphicData>
        </a:graphic>
      </p:graphicFrame>
    </p:spTree>
    <p:extLst>
      <p:ext uri="{BB962C8B-B14F-4D97-AF65-F5344CB8AC3E}">
        <p14:creationId xmlns="" xmlns:p14="http://schemas.microsoft.com/office/powerpoint/2010/main" val="4009195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142875971"/>
              </p:ext>
            </p:extLst>
          </p:nvPr>
        </p:nvGraphicFramePr>
        <p:xfrm>
          <a:off x="228600" y="381000"/>
          <a:ext cx="8686800" cy="5952236"/>
        </p:xfrm>
        <a:graphic>
          <a:graphicData uri="http://schemas.openxmlformats.org/drawingml/2006/table">
            <a:tbl>
              <a:tblPr firstRow="1" firstCol="1" bandRow="1">
                <a:tableStyleId>{5C22544A-7EE6-4342-B048-85BDC9FD1C3A}</a:tableStyleId>
              </a:tblPr>
              <a:tblGrid>
                <a:gridCol w="1214428"/>
                <a:gridCol w="1482043"/>
                <a:gridCol w="1880935"/>
                <a:gridCol w="2054697"/>
                <a:gridCol w="2054697"/>
              </a:tblGrid>
              <a:tr h="897539">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பின்னூட்டம்</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மற்றவர்களுக்காகப்  பின்னூட்டத்தை மிக விரிவாகவும் ஆழ்ந்த அறிவுடனும் முன்னேற்றத்திற்கான கருவியாகவும்  பாவித்து தன்னுடைய கருத்தை வழங்குகிறார்.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முன்னேற்றத்திற்குத்  தவறான பின்னூட்டத்தை தேவைப்படும்போது வழங்குகிறார்.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முன்னேற்றத்திற்கு தேவையான பின்னூட்டத்தை வழங்குகிறார் ஆனால் ஒரு சில சமயங்களில் அது பொருந்தாத ஒன்றாகவும் அல்லது தேவையற்ற ஒன்றாகவும்  மாறிவிடுகிறது.</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எத்தகைய / எந்தவொரு பின்னூட்டத்தையும் வழங்குவதில்லை.</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r h="698086">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கூட்டுறவு</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மற்றவர்களை மிகுந்த மரியாதையுடன் எதிர்கொள்கிறார் மற்றவர்களுடைய வேலையை பகிர்ந்து கொள்கிறார்.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எப்பொழுதாவதுதான் மற்றவர்களுடைய வேலையைப் பகிர்ந்து கொள்கிறார் மற்றவர்களை மரியாதையுடன் நடத்துகிறார்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மற்ற உறுப்பிநர்களை மரியாதையுடன் நடத்துகிறார் ஒரு சில சமயங்களில் மரியாதை குறைவாக நடத்துகிறார் மற்றவர்களுடைய வேலையை பகிர்ந்து கொள்வதில்லை.</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மற்றவர்களை மரியாதைக்குறைவாக நடத்துகிறார் மற்றவர்கள் வேலையை எப்போதும் பகிர்ந்து கொள்வதில்லை</a:t>
                      </a:r>
                      <a:endParaRPr lang="en-US" sz="120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853778">
                <a:tc>
                  <a:txBody>
                    <a:bodyPr/>
                    <a:lstStyle/>
                    <a:p>
                      <a:pPr marL="0" marR="0" algn="just">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நேர மேலாண்மை</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தனக்கு வழங்கப்பட்ட பணியை குறிப்பிட்ட காலத்திற்குள் முடிக்கிறார்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தனக்கு வழங்கப்பட்ட பணியை முடிக்கிறார் ஆனால் அவ்வப்போது வேறு வேலைகளில் ஈடுபடுவதால் குறிப்பிட்ட காலத்திற்குள் பணியை முடிக்க முடிவதில்லை.</a:t>
                      </a:r>
                      <a:endParaRPr lang="en-US" sz="120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குறிப்பிட்ட காலத்திற்குள் தனக்கு வழங்கப்பட்ட பணியை முடிப்பதில்லை.  ஏனெனில்</a:t>
                      </a:r>
                      <a:r>
                        <a:rPr lang="en-US" sz="1200" dirty="0">
                          <a:effectLst/>
                          <a:latin typeface="Arial Unicode MS" pitchFamily="34" charset="-128"/>
                          <a:ea typeface="Arial Unicode MS" pitchFamily="34" charset="-128"/>
                          <a:cs typeface="Arial Unicode MS" pitchFamily="34" charset="-128"/>
                        </a:rPr>
                        <a:t>,</a:t>
                      </a:r>
                      <a:r>
                        <a:rPr lang="ta-IN" sz="1200" dirty="0">
                          <a:effectLst/>
                          <a:latin typeface="Arial Unicode MS" pitchFamily="34" charset="-128"/>
                          <a:ea typeface="Arial Unicode MS" pitchFamily="34" charset="-128"/>
                          <a:cs typeface="Arial Unicode MS" pitchFamily="34" charset="-128"/>
                        </a:rPr>
                        <a:t> அவர் அவ்வப்பொழுது வேறு சில பணியில் ஈடுபடுகிறார்.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தனக்கு வழங்கப்படும் பணியை எப்போதும் குறிப்பிட்ட காலத்திற்குள் முடிப்பதில்லை ஏனெனில் அவரது நடவடிக்கை குழுவில் இணைந்து போகும் வண்ணம் காணப்படவில்லை.</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bl>
          </a:graphicData>
        </a:graphic>
      </p:graphicFrame>
    </p:spTree>
    <p:extLst>
      <p:ext uri="{BB962C8B-B14F-4D97-AF65-F5344CB8AC3E}">
        <p14:creationId xmlns="" xmlns:p14="http://schemas.microsoft.com/office/powerpoint/2010/main" val="3381165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782"/>
            <a:ext cx="8229600" cy="1143000"/>
          </a:xfrm>
        </p:spPr>
        <p:txBody>
          <a:bodyPr>
            <a:normAutofit/>
          </a:bodyPr>
          <a:lstStyle/>
          <a:p>
            <a:r>
              <a:rPr lang="en-US" sz="3600" b="1" dirty="0" smtClean="0">
                <a:latin typeface="Arial Unicode MS" pitchFamily="34" charset="-128"/>
                <a:ea typeface="Arial Unicode MS" pitchFamily="34" charset="-128"/>
                <a:cs typeface="Arial Unicode MS" pitchFamily="34" charset="-128"/>
              </a:rPr>
              <a:t>V. </a:t>
            </a:r>
            <a:r>
              <a:rPr lang="en-US" sz="3600" b="1" dirty="0" err="1" smtClean="0">
                <a:latin typeface="Arial Unicode MS" pitchFamily="34" charset="-128"/>
                <a:ea typeface="Arial Unicode MS" pitchFamily="34" charset="-128"/>
                <a:cs typeface="Arial Unicode MS" pitchFamily="34" charset="-128"/>
              </a:rPr>
              <a:t>சுய</a:t>
            </a:r>
            <a:r>
              <a:rPr lang="en-US" sz="3600" b="1" dirty="0" smtClean="0">
                <a:latin typeface="Arial Unicode MS" pitchFamily="34" charset="-128"/>
                <a:ea typeface="Arial Unicode MS" pitchFamily="34" charset="-128"/>
                <a:cs typeface="Arial Unicode MS" pitchFamily="34" charset="-128"/>
              </a:rPr>
              <a:t> </a:t>
            </a:r>
            <a:r>
              <a:rPr lang="en-US" sz="3600" b="1" dirty="0" err="1" smtClean="0">
                <a:latin typeface="Arial Unicode MS" pitchFamily="34" charset="-128"/>
                <a:ea typeface="Arial Unicode MS" pitchFamily="34" charset="-128"/>
                <a:cs typeface="Arial Unicode MS" pitchFamily="34" charset="-128"/>
              </a:rPr>
              <a:t>மதிப்பீடு</a:t>
            </a:r>
            <a:r>
              <a:rPr lang="en-US" sz="3600" b="1" dirty="0" smtClean="0">
                <a:latin typeface="Arial Unicode MS" pitchFamily="34" charset="-128"/>
                <a:ea typeface="Arial Unicode MS" pitchFamily="34" charset="-128"/>
                <a:cs typeface="Arial Unicode MS" pitchFamily="34" charset="-128"/>
              </a:rPr>
              <a:t>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334000"/>
          </a:xfrm>
        </p:spPr>
        <p:txBody>
          <a:bodyPr>
            <a:normAutofit/>
          </a:bodyPr>
          <a:lstStyle/>
          <a:p>
            <a:pPr marL="0" indent="0" algn="just">
              <a:buNone/>
            </a:pPr>
            <a:r>
              <a:rPr lang="en-US" dirty="0" err="1" smtClean="0">
                <a:latin typeface="Arial Unicode MS" pitchFamily="34" charset="-128"/>
                <a:ea typeface="Arial Unicode MS" pitchFamily="34" charset="-128"/>
                <a:cs typeface="Arial Unicode MS" pitchFamily="34" charset="-128"/>
              </a:rPr>
              <a:t>கற்றலுக்கான</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a:t>
            </a:r>
            <a:r>
              <a:rPr lang="ta-IN" dirty="0">
                <a:latin typeface="Arial Unicode MS" pitchFamily="34" charset="-128"/>
                <a:ea typeface="Arial Unicode MS" pitchFamily="34" charset="-128"/>
                <a:cs typeface="Arial Unicode MS" pitchFamily="34" charset="-128"/>
              </a:rPr>
              <a:t>ப்  </a:t>
            </a:r>
            <a:r>
              <a:rPr lang="en-US" dirty="0" err="1">
                <a:latin typeface="Arial Unicode MS" pitchFamily="34" charset="-128"/>
                <a:ea typeface="Arial Unicode MS" pitchFamily="34" charset="-128"/>
                <a:cs typeface="Arial Unicode MS" pitchFamily="34" charset="-128"/>
              </a:rPr>
              <a:t>புரிந்து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கொள்வதாகும்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வகையான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அம்சங்களில்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முக்கியத்துவம்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ஒன்றாகும்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ஆகையால்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முக்கியத்துவத்தினை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ஆரம்ப</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வகுப்புகளிலிருந்து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வலியுறுத்துவது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இன்றியமையாதது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அறிந்துணர்தல்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(metacognition) </a:t>
            </a:r>
            <a:r>
              <a:rPr lang="en-US" dirty="0" err="1">
                <a:latin typeface="Arial Unicode MS" pitchFamily="34" charset="-128"/>
                <a:ea typeface="Arial Unicode MS" pitchFamily="34" charset="-128"/>
                <a:cs typeface="Arial Unicode MS" pitchFamily="34" charset="-128"/>
              </a:rPr>
              <a:t>ஒருவரது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வாயிலாக</a:t>
            </a:r>
            <a:r>
              <a:rPr lang="ta-IN" dirty="0">
                <a:latin typeface="Arial Unicode MS" pitchFamily="34" charset="-128"/>
                <a:ea typeface="Arial Unicode MS" pitchFamily="34" charset="-128"/>
                <a:cs typeface="Arial Unicode MS" pitchFamily="34" charset="-128"/>
              </a:rPr>
              <a:t>ப் </a:t>
            </a:r>
            <a:r>
              <a:rPr lang="en-US" dirty="0" err="1">
                <a:latin typeface="Arial Unicode MS" pitchFamily="34" charset="-128"/>
                <a:ea typeface="Arial Unicode MS" pitchFamily="34" charset="-128"/>
                <a:cs typeface="Arial Unicode MS" pitchFamily="34" charset="-128"/>
              </a:rPr>
              <a:t>பிரதிபலிப்பது</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மற்றும் </a:t>
            </a:r>
            <a:r>
              <a:rPr lang="en-US" dirty="0" err="1">
                <a:latin typeface="Arial Unicode MS" pitchFamily="34" charset="-128"/>
                <a:ea typeface="Arial Unicode MS" pitchFamily="34" charset="-128"/>
                <a:cs typeface="Arial Unicode MS" pitchFamily="34" charset="-128"/>
              </a:rPr>
              <a:t>விமர்சிப்பது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எதிர்கால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முன்னேற்றத்திற்கு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உதவுகிறது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ஒட்டுமொத்த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வளர்ச்சிக்கும்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வழிவகை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செய்கின்றது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a:t>
            </a:r>
            <a:r>
              <a:rPr lang="ta-IN" dirty="0">
                <a:latin typeface="Arial Unicode MS" pitchFamily="34" charset="-128"/>
                <a:ea typeface="Arial Unicode MS" pitchFamily="34" charset="-128"/>
                <a:cs typeface="Arial Unicode MS" pitchFamily="34" charset="-128"/>
              </a:rPr>
              <a:t>த் </a:t>
            </a:r>
            <a:r>
              <a:rPr lang="en-US" dirty="0" err="1">
                <a:latin typeface="Arial Unicode MS" pitchFamily="34" charset="-128"/>
                <a:ea typeface="Arial Unicode MS" pitchFamily="34" charset="-128"/>
                <a:cs typeface="Arial Unicode MS" pitchFamily="34" charset="-128"/>
              </a:rPr>
              <a:t>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செய்வதற்கு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வாயிலாக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செய்வதற்கோ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போதிய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வாய்ப்புகள்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வழங்க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வேண்டும்</a:t>
            </a:r>
            <a:r>
              <a:rPr lang="en-US" dirty="0">
                <a:latin typeface="Arial Unicode MS" pitchFamily="34" charset="-128"/>
                <a:ea typeface="Arial Unicode MS" pitchFamily="34" charset="-128"/>
                <a:cs typeface="Arial Unicode MS" pitchFamily="34" charset="-128"/>
              </a:rPr>
              <a:t>.</a:t>
            </a: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2003054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2400" b="1" dirty="0" smtClean="0">
                <a:latin typeface="Arial Unicode MS" pitchFamily="34" charset="-128"/>
                <a:ea typeface="Arial Unicode MS" pitchFamily="34" charset="-128"/>
                <a:cs typeface="Arial Unicode MS" pitchFamily="34" charset="-128"/>
              </a:rPr>
              <a:t>VI. </a:t>
            </a:r>
            <a:r>
              <a:rPr lang="en-US" sz="2400" b="1" dirty="0" err="1" smtClean="0">
                <a:latin typeface="Arial Unicode MS" pitchFamily="34" charset="-128"/>
                <a:ea typeface="Arial Unicode MS" pitchFamily="34" charset="-128"/>
                <a:cs typeface="Arial Unicode MS" pitchFamily="34" charset="-128"/>
              </a:rPr>
              <a:t>மாணவர்களின்</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சுய</a:t>
            </a:r>
            <a:r>
              <a:rPr lang="en-US" sz="2400" b="1" dirty="0" smtClean="0">
                <a:latin typeface="Arial Unicode MS" pitchFamily="34" charset="-128"/>
                <a:ea typeface="Arial Unicode MS" pitchFamily="34" charset="-128"/>
                <a:cs typeface="Arial Unicode MS" pitchFamily="34" charset="-128"/>
              </a:rPr>
              <a:t> / </a:t>
            </a:r>
            <a:r>
              <a:rPr lang="en-US" sz="2400" b="1" dirty="0" err="1" smtClean="0">
                <a:latin typeface="Arial Unicode MS" pitchFamily="34" charset="-128"/>
                <a:ea typeface="Arial Unicode MS" pitchFamily="34" charset="-128"/>
                <a:cs typeface="Arial Unicode MS" pitchFamily="34" charset="-128"/>
              </a:rPr>
              <a:t>தன்</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விவரப்</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பதிவேடு</a:t>
            </a:r>
            <a:endParaRPr lang="en-US" sz="24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2479623" y="1219200"/>
            <a:ext cx="6400800" cy="5334000"/>
          </a:xfrm>
        </p:spPr>
        <p:txBody>
          <a:bodyPr>
            <a:normAutofit fontScale="92500" lnSpcReduction="20000"/>
          </a:bodyPr>
          <a:lstStyle/>
          <a:p>
            <a:pPr marL="0" indent="0">
              <a:lnSpc>
                <a:spcPct val="120000"/>
              </a:lnSpc>
              <a:buNone/>
            </a:pPr>
            <a:r>
              <a:rPr lang="en-US" dirty="0" err="1" smtClean="0">
                <a:latin typeface="Arial Unicode MS" pitchFamily="34" charset="-128"/>
                <a:ea typeface="Arial Unicode MS" pitchFamily="34" charset="-128"/>
                <a:cs typeface="Arial Unicode MS" pitchFamily="34" charset="-128"/>
              </a:rPr>
              <a:t>இப்பதிவேடானது</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நற்செயல்களை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மட்டும்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தொகுப்பதன்று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அம்மாணவனின்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விதமான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வேலைகளையும்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செயல்பாடுகளையும்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குறிப்பிட்ட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தொகுப்பதாகும்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பயிற்சித்தாள்கள்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செயல்திட்டங்கள்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படைப்பாற்றல்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எழுத்துகள்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சித்திரங்கள்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ஒப்படைப்புகள்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பொருட்களின்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விதைகள்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அஞ்சல்தலைகளின்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படத்தொகுப்பு</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ஆர்வங்கள்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திறமைகள்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பிரச்சினை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ஆகியவற்றை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ஆசிரியரால்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சுயகற்றல்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உற்றுநோக்கிக்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கண்காணிக்கப்பட்டவை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ஆகும்</a:t>
            </a:r>
            <a:r>
              <a:rPr lang="en-US" dirty="0">
                <a:latin typeface="Arial Unicode MS" pitchFamily="34" charset="-128"/>
                <a:ea typeface="Arial Unicode MS" pitchFamily="34" charset="-128"/>
                <a:cs typeface="Arial Unicode MS" pitchFamily="34" charset="-128"/>
              </a:rPr>
              <a:t>.</a:t>
            </a:r>
          </a:p>
          <a:p>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1000" y="2362200"/>
            <a:ext cx="1948721" cy="1981200"/>
          </a:xfrm>
          <a:prstGeom prst="rect">
            <a:avLst/>
          </a:prstGeom>
        </p:spPr>
      </p:pic>
    </p:spTree>
    <p:extLst>
      <p:ext uri="{BB962C8B-B14F-4D97-AF65-F5344CB8AC3E}">
        <p14:creationId xmlns="" xmlns:p14="http://schemas.microsoft.com/office/powerpoint/2010/main" val="34827029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Arial Unicode MS" pitchFamily="34" charset="-128"/>
                <a:ea typeface="Arial Unicode MS" pitchFamily="34" charset="-128"/>
                <a:cs typeface="Arial Unicode MS" pitchFamily="34" charset="-128"/>
              </a:rPr>
              <a:t>VII. </a:t>
            </a:r>
            <a:r>
              <a:rPr lang="en-US" sz="3200" b="1" dirty="0" err="1" smtClean="0">
                <a:latin typeface="Arial Unicode MS" pitchFamily="34" charset="-128"/>
                <a:ea typeface="Arial Unicode MS" pitchFamily="34" charset="-128"/>
                <a:cs typeface="Arial Unicode MS" pitchFamily="34" charset="-128"/>
              </a:rPr>
              <a:t>எழுத்துத்</a:t>
            </a:r>
            <a:r>
              <a:rPr lang="en-US" sz="3200" b="1" dirty="0" smtClean="0">
                <a:latin typeface="Arial Unicode MS" pitchFamily="34" charset="-128"/>
                <a:ea typeface="Arial Unicode MS" pitchFamily="34" charset="-128"/>
                <a:cs typeface="Arial Unicode MS" pitchFamily="34" charset="-128"/>
              </a:rPr>
              <a:t> </a:t>
            </a:r>
            <a:r>
              <a:rPr lang="en-US" sz="3200" b="1" dirty="0" err="1" smtClean="0">
                <a:latin typeface="Arial Unicode MS" pitchFamily="34" charset="-128"/>
                <a:ea typeface="Arial Unicode MS" pitchFamily="34" charset="-128"/>
                <a:cs typeface="Arial Unicode MS" pitchFamily="34" charset="-128"/>
              </a:rPr>
              <a:t>தேர்வு</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381000" y="1228928"/>
            <a:ext cx="8229600" cy="4525963"/>
          </a:xfrm>
        </p:spPr>
        <p:txBody>
          <a:bodyPr>
            <a:normAutofit/>
          </a:bodyPr>
          <a:lstStyle/>
          <a:p>
            <a:pPr marL="0" indent="0">
              <a:buNone/>
            </a:pPr>
            <a:endParaRPr lang="ta-IN" dirty="0" smtClean="0">
              <a:latin typeface="Arial Unicode MS" pitchFamily="34" charset="-128"/>
              <a:ea typeface="Arial Unicode MS" pitchFamily="34" charset="-128"/>
              <a:cs typeface="Arial Unicode MS" pitchFamily="34" charset="-128"/>
            </a:endParaRPr>
          </a:p>
          <a:p>
            <a:pPr marL="0" indent="0">
              <a:buNone/>
            </a:pPr>
            <a:endParaRPr lang="ta-IN" dirty="0" smtClean="0">
              <a:latin typeface="Arial Unicode MS" pitchFamily="34" charset="-128"/>
              <a:ea typeface="Arial Unicode MS" pitchFamily="34" charset="-128"/>
              <a:cs typeface="Arial Unicode MS" pitchFamily="34" charset="-128"/>
            </a:endParaRPr>
          </a:p>
          <a:p>
            <a:pPr marL="0" indent="0">
              <a:buNone/>
            </a:pPr>
            <a:endParaRPr lang="ta-IN" dirty="0" smtClean="0">
              <a:latin typeface="Arial Unicode MS" pitchFamily="34" charset="-128"/>
              <a:ea typeface="Arial Unicode MS" pitchFamily="34" charset="-128"/>
              <a:cs typeface="Arial Unicode MS" pitchFamily="34" charset="-128"/>
            </a:endParaRPr>
          </a:p>
          <a:p>
            <a:pPr marL="0" indent="0">
              <a:buNone/>
            </a:pPr>
            <a:r>
              <a:rPr lang="en-US" dirty="0" err="1" smtClean="0">
                <a:latin typeface="Arial Unicode MS" pitchFamily="34" charset="-128"/>
                <a:ea typeface="Arial Unicode MS" pitchFamily="34" charset="-128"/>
                <a:cs typeface="Arial Unicode MS" pitchFamily="34" charset="-128"/>
              </a:rPr>
              <a:t>எழுத்துத்</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பெரும்பாலும்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காகித</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பென்சில்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தேர்வாகவே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அறியப்படுகிறது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இத்தேர்வானது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கல்வி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செயல்பாடுகளை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அதிக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பயன்படுத்தப்படுகிறது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இத்தேர்வில்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கேட்கப்படும்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வினாக்கள்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மனப்பாடத்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திறனை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அளந்தறிவதற்காக</a:t>
            </a:r>
            <a:r>
              <a:rPr lang="ta-IN" dirty="0">
                <a:latin typeface="Arial Unicode MS" pitchFamily="34" charset="-128"/>
                <a:ea typeface="Arial Unicode MS" pitchFamily="34" charset="-128"/>
                <a:cs typeface="Arial Unicode MS" pitchFamily="34" charset="-128"/>
              </a:rPr>
              <a:t>ப் பயண்படுகின்றன</a:t>
            </a:r>
            <a:r>
              <a:rPr lang="en-US" dirty="0">
                <a:latin typeface="Arial Unicode MS" pitchFamily="34" charset="-128"/>
                <a:ea typeface="Arial Unicode MS" pitchFamily="34" charset="-128"/>
                <a:cs typeface="Arial Unicode MS" pitchFamily="34" charset="-128"/>
              </a:rPr>
              <a:t>. </a:t>
            </a: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400800" y="5011231"/>
            <a:ext cx="2620818" cy="1515030"/>
          </a:xfrm>
          <a:prstGeom prst="rect">
            <a:avLst/>
          </a:prstGeom>
        </p:spPr>
      </p:pic>
    </p:spTree>
    <p:extLst>
      <p:ext uri="{BB962C8B-B14F-4D97-AF65-F5344CB8AC3E}">
        <p14:creationId xmlns="" xmlns:p14="http://schemas.microsoft.com/office/powerpoint/2010/main" val="3955083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62803"/>
            <a:ext cx="7024744" cy="1143000"/>
          </a:xfrm>
        </p:spPr>
        <p:txBody>
          <a:bodyPr>
            <a:normAutofit/>
          </a:bodyPr>
          <a:lstStyle/>
          <a:p>
            <a:pPr algn="ctr"/>
            <a:r>
              <a:rPr lang="ta-IN" sz="3600" dirty="0" smtClean="0">
                <a:solidFill>
                  <a:srgbClr val="00B050"/>
                </a:solidFill>
              </a:rPr>
              <a:t>அறிவியல்</a:t>
            </a:r>
            <a:endParaRPr lang="en-US" sz="3600" dirty="0">
              <a:solidFill>
                <a:srgbClr val="00B050"/>
              </a:solidFill>
            </a:endParaRPr>
          </a:p>
        </p:txBody>
      </p:sp>
      <p:sp>
        <p:nvSpPr>
          <p:cNvPr id="3" name="Content Placeholder 2"/>
          <p:cNvSpPr>
            <a:spLocks noGrp="1"/>
          </p:cNvSpPr>
          <p:nvPr>
            <p:ph idx="1"/>
          </p:nvPr>
        </p:nvSpPr>
        <p:spPr>
          <a:xfrm>
            <a:off x="533400" y="1905000"/>
            <a:ext cx="8229600" cy="4724400"/>
          </a:xfrm>
        </p:spPr>
        <p:txBody>
          <a:bodyPr>
            <a:normAutofit/>
          </a:bodyPr>
          <a:lstStyle/>
          <a:p>
            <a:pPr marL="0" indent="0" algn="ctr">
              <a:buNone/>
            </a:pPr>
            <a:r>
              <a:rPr lang="ta-IN" dirty="0" smtClean="0">
                <a:solidFill>
                  <a:srgbClr val="FF0000"/>
                </a:solidFill>
              </a:rPr>
              <a:t>தொடக்க நிலை</a:t>
            </a:r>
          </a:p>
          <a:p>
            <a:pPr marL="0" indent="0" algn="ctr">
              <a:buNone/>
            </a:pPr>
            <a:r>
              <a:rPr lang="ta-IN" dirty="0" smtClean="0">
                <a:solidFill>
                  <a:srgbClr val="0070C0"/>
                </a:solidFill>
              </a:rPr>
              <a:t>வகுப்பு: </a:t>
            </a:r>
            <a:r>
              <a:rPr lang="en-US" dirty="0" smtClean="0">
                <a:solidFill>
                  <a:srgbClr val="0070C0"/>
                </a:solidFill>
              </a:rPr>
              <a:t>IV</a:t>
            </a:r>
            <a:endParaRPr lang="ta-IN" dirty="0" smtClean="0">
              <a:solidFill>
                <a:srgbClr val="0070C0"/>
              </a:solidFill>
            </a:endParaRPr>
          </a:p>
          <a:p>
            <a:pPr marL="0" indent="0" algn="ctr">
              <a:buNone/>
            </a:pPr>
            <a:r>
              <a:rPr lang="ta-IN" dirty="0">
                <a:solidFill>
                  <a:srgbClr val="0070C0"/>
                </a:solidFill>
              </a:rPr>
              <a:t> இரண்டாம் பருவம் </a:t>
            </a:r>
          </a:p>
          <a:p>
            <a:pPr marL="0" indent="0" algn="ctr">
              <a:buNone/>
            </a:pPr>
            <a:r>
              <a:rPr lang="ta-IN" dirty="0" smtClean="0">
                <a:solidFill>
                  <a:srgbClr val="0070C0"/>
                </a:solidFill>
              </a:rPr>
              <a:t>அலகு </a:t>
            </a:r>
            <a:r>
              <a:rPr lang="ta-IN" dirty="0">
                <a:solidFill>
                  <a:srgbClr val="0070C0"/>
                </a:solidFill>
              </a:rPr>
              <a:t>- 3 </a:t>
            </a:r>
          </a:p>
          <a:p>
            <a:pPr marL="0" indent="0" algn="ctr">
              <a:buNone/>
            </a:pPr>
            <a:r>
              <a:rPr lang="ta-IN" dirty="0">
                <a:solidFill>
                  <a:srgbClr val="0070C0"/>
                </a:solidFill>
              </a:rPr>
              <a:t>பாடத்தலைப்பு: </a:t>
            </a:r>
            <a:r>
              <a:rPr lang="ta-IN" dirty="0" smtClean="0">
                <a:solidFill>
                  <a:srgbClr val="0070C0"/>
                </a:solidFill>
              </a:rPr>
              <a:t>தாவரங்கள்</a:t>
            </a:r>
            <a:endParaRPr lang="en-US" dirty="0" smtClean="0">
              <a:solidFill>
                <a:srgbClr val="0070C0"/>
              </a:solidFill>
            </a:endParaRPr>
          </a:p>
          <a:p>
            <a:pPr marL="0" indent="0" algn="ctr">
              <a:buNone/>
            </a:pPr>
            <a:r>
              <a:rPr lang="ta-IN" b="1" u="sng" dirty="0">
                <a:solidFill>
                  <a:srgbClr val="00B050"/>
                </a:solidFill>
                <a:latin typeface="Arial Unicode MS" pitchFamily="34" charset="-128"/>
                <a:ea typeface="Arial Unicode MS" pitchFamily="34" charset="-128"/>
                <a:cs typeface="Arial Unicode MS" pitchFamily="34" charset="-128"/>
              </a:rPr>
              <a:t>கற்றல் விளைவு </a:t>
            </a:r>
          </a:p>
          <a:p>
            <a:pPr marL="0" indent="0" algn="just">
              <a:buNone/>
            </a:pPr>
            <a:r>
              <a:rPr lang="ta-IN" b="1" dirty="0">
                <a:solidFill>
                  <a:srgbClr val="00B050"/>
                </a:solidFill>
                <a:latin typeface="Arial Unicode MS" pitchFamily="34" charset="-128"/>
                <a:ea typeface="Arial Unicode MS" pitchFamily="34" charset="-128"/>
                <a:cs typeface="Arial Unicode MS" pitchFamily="34" charset="-128"/>
              </a:rPr>
              <a:t>உடனடிச் சுற்றுப்புறத்தில் உள்ள மலர்கள் வேர்கள் கனிகளின் எளிய பண்புகளைக் </a:t>
            </a:r>
            <a:r>
              <a:rPr lang="ta-IN" b="1" dirty="0" smtClean="0">
                <a:solidFill>
                  <a:srgbClr val="00B050"/>
                </a:solidFill>
                <a:latin typeface="Arial Unicode MS" pitchFamily="34" charset="-128"/>
                <a:ea typeface="Arial Unicode MS" pitchFamily="34" charset="-128"/>
                <a:cs typeface="Arial Unicode MS" pitchFamily="34" charset="-128"/>
              </a:rPr>
              <a:t>(உ</a:t>
            </a:r>
            <a:r>
              <a:rPr lang="en-US" b="1" dirty="0" smtClean="0">
                <a:solidFill>
                  <a:srgbClr val="00B050"/>
                </a:solidFill>
                <a:latin typeface="Arial Unicode MS" pitchFamily="34" charset="-128"/>
                <a:ea typeface="Arial Unicode MS" pitchFamily="34" charset="-128"/>
                <a:cs typeface="Arial Unicode MS" pitchFamily="34" charset="-128"/>
              </a:rPr>
              <a:t>.</a:t>
            </a:r>
            <a:r>
              <a:rPr lang="ta-IN" b="1" dirty="0" smtClean="0">
                <a:solidFill>
                  <a:srgbClr val="00B050"/>
                </a:solidFill>
                <a:latin typeface="Arial Unicode MS" pitchFamily="34" charset="-128"/>
                <a:ea typeface="Arial Unicode MS" pitchFamily="34" charset="-128"/>
                <a:cs typeface="Arial Unicode MS" pitchFamily="34" charset="-128"/>
              </a:rPr>
              <a:t>ம் </a:t>
            </a:r>
            <a:r>
              <a:rPr lang="en-US" b="1" dirty="0">
                <a:solidFill>
                  <a:srgbClr val="00B050"/>
                </a:solidFill>
                <a:latin typeface="Arial Unicode MS" pitchFamily="34" charset="-128"/>
                <a:ea typeface="Arial Unicode MS" pitchFamily="34" charset="-128"/>
                <a:cs typeface="Arial Unicode MS" pitchFamily="34" charset="-128"/>
              </a:rPr>
              <a:t>: </a:t>
            </a:r>
            <a:r>
              <a:rPr lang="ta-IN" b="1" dirty="0">
                <a:solidFill>
                  <a:srgbClr val="00B050"/>
                </a:solidFill>
                <a:latin typeface="Arial Unicode MS" pitchFamily="34" charset="-128"/>
                <a:ea typeface="Arial Unicode MS" pitchFamily="34" charset="-128"/>
                <a:cs typeface="Arial Unicode MS" pitchFamily="34" charset="-128"/>
              </a:rPr>
              <a:t>வடிவம் நிறம் மனம் அவை எங்கே வளர்கின்றன / பிற </a:t>
            </a:r>
            <a:r>
              <a:rPr lang="ta-IN" b="1" dirty="0" smtClean="0">
                <a:solidFill>
                  <a:srgbClr val="00B050"/>
                </a:solidFill>
                <a:latin typeface="Arial Unicode MS" pitchFamily="34" charset="-128"/>
                <a:ea typeface="Arial Unicode MS" pitchFamily="34" charset="-128"/>
                <a:cs typeface="Arial Unicode MS" pitchFamily="34" charset="-128"/>
              </a:rPr>
              <a:t>தகவல்களை</a:t>
            </a:r>
            <a:r>
              <a:rPr lang="en-US" b="1" dirty="0" smtClean="0">
                <a:solidFill>
                  <a:srgbClr val="00B050"/>
                </a:solidFill>
                <a:latin typeface="Arial Unicode MS" pitchFamily="34" charset="-128"/>
                <a:ea typeface="Arial Unicode MS" pitchFamily="34" charset="-128"/>
                <a:cs typeface="Arial Unicode MS" pitchFamily="34" charset="-128"/>
              </a:rPr>
              <a:t>)</a:t>
            </a:r>
            <a:r>
              <a:rPr lang="ta-IN" b="1" dirty="0" smtClean="0">
                <a:solidFill>
                  <a:srgbClr val="00B050"/>
                </a:solidFill>
                <a:latin typeface="Arial Unicode MS" pitchFamily="34" charset="-128"/>
                <a:ea typeface="Arial Unicode MS" pitchFamily="34" charset="-128"/>
                <a:cs typeface="Arial Unicode MS" pitchFamily="34" charset="-128"/>
              </a:rPr>
              <a:t> </a:t>
            </a:r>
            <a:endParaRPr lang="en-US" b="1" dirty="0">
              <a:solidFill>
                <a:srgbClr val="00B050"/>
              </a:solidFill>
              <a:latin typeface="Arial Unicode MS" pitchFamily="34" charset="-128"/>
              <a:ea typeface="Arial Unicode MS" pitchFamily="34" charset="-128"/>
              <a:cs typeface="Arial Unicode MS" pitchFamily="34" charset="-128"/>
            </a:endParaRPr>
          </a:p>
          <a:p>
            <a:pPr marL="0" indent="0" algn="just">
              <a:buNone/>
            </a:pPr>
            <a:r>
              <a:rPr lang="ta-IN" b="1" dirty="0" smtClean="0">
                <a:solidFill>
                  <a:srgbClr val="00B050"/>
                </a:solidFill>
                <a:latin typeface="Arial Unicode MS" pitchFamily="34" charset="-128"/>
                <a:ea typeface="Arial Unicode MS" pitchFamily="34" charset="-128"/>
                <a:cs typeface="Arial Unicode MS" pitchFamily="34" charset="-128"/>
              </a:rPr>
              <a:t>கண்டறிதல் </a:t>
            </a:r>
            <a:r>
              <a:rPr lang="en-US" b="1" dirty="0" smtClean="0">
                <a:solidFill>
                  <a:srgbClr val="00B050"/>
                </a:solidFill>
                <a:latin typeface="Arial Unicode MS" pitchFamily="34" charset="-128"/>
                <a:ea typeface="Arial Unicode MS" pitchFamily="34" charset="-128"/>
                <a:cs typeface="Arial Unicode MS" pitchFamily="34" charset="-128"/>
              </a:rPr>
              <a:t> </a:t>
            </a:r>
            <a:r>
              <a:rPr lang="en-US" b="1" dirty="0" smtClean="0">
                <a:solidFill>
                  <a:srgbClr val="FF0000"/>
                </a:solidFill>
                <a:latin typeface="Arial Unicode MS" pitchFamily="34" charset="-128"/>
                <a:ea typeface="Arial Unicode MS" pitchFamily="34" charset="-128"/>
                <a:cs typeface="Arial Unicode MS" pitchFamily="34" charset="-128"/>
              </a:rPr>
              <a:t>(</a:t>
            </a:r>
            <a:r>
              <a:rPr lang="ta-IN" b="1" dirty="0">
                <a:solidFill>
                  <a:srgbClr val="FF0000"/>
                </a:solidFill>
                <a:latin typeface="Arial Unicode MS" pitchFamily="34" charset="-128"/>
                <a:ea typeface="Arial Unicode MS" pitchFamily="34" charset="-128"/>
                <a:cs typeface="Arial Unicode MS" pitchFamily="34" charset="-128"/>
              </a:rPr>
              <a:t>பக்கம் எண் : </a:t>
            </a:r>
            <a:r>
              <a:rPr lang="en-US" b="1" dirty="0" smtClean="0">
                <a:solidFill>
                  <a:srgbClr val="FF0000"/>
                </a:solidFill>
                <a:latin typeface="Arial Unicode MS" pitchFamily="34" charset="-128"/>
                <a:ea typeface="Arial Unicode MS" pitchFamily="34" charset="-128"/>
                <a:cs typeface="Arial Unicode MS" pitchFamily="34" charset="-128"/>
              </a:rPr>
              <a:t>77)</a:t>
            </a:r>
            <a:endParaRPr lang="ta-IN" b="1" dirty="0">
              <a:solidFill>
                <a:srgbClr val="FF0000"/>
              </a:solidFill>
              <a:latin typeface="Arial Unicode MS" pitchFamily="34" charset="-128"/>
              <a:ea typeface="Arial Unicode MS" pitchFamily="34" charset="-128"/>
              <a:cs typeface="Arial Unicode MS" pitchFamily="34" charset="-128"/>
            </a:endParaRPr>
          </a:p>
          <a:p>
            <a:pPr marL="0" indent="0" algn="ctr">
              <a:buNone/>
            </a:pPr>
            <a:endParaRPr lang="ta-IN"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772399" y="2402712"/>
            <a:ext cx="1267919" cy="915279"/>
          </a:xfrm>
          <a:prstGeom prst="rect">
            <a:avLst/>
          </a:prstGeom>
        </p:spPr>
      </p:pic>
      <p:pic>
        <p:nvPicPr>
          <p:cNvPr id="5" name="Picture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255607" y="156857"/>
            <a:ext cx="1219200" cy="950400"/>
          </a:xfrm>
          <a:prstGeom prst="rect">
            <a:avLst/>
          </a:prstGeom>
        </p:spPr>
      </p:pic>
      <p:pic>
        <p:nvPicPr>
          <p:cNvPr id="6" name="Picture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5607" y="2276715"/>
            <a:ext cx="1177636" cy="1151697"/>
          </a:xfrm>
          <a:prstGeom prst="rect">
            <a:avLst/>
          </a:prstGeom>
        </p:spPr>
      </p:pic>
      <p:pic>
        <p:nvPicPr>
          <p:cNvPr id="7" name="Picture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772399" y="230957"/>
            <a:ext cx="1260991" cy="1260991"/>
          </a:xfrm>
          <a:prstGeom prst="rect">
            <a:avLst/>
          </a:prstGeom>
        </p:spPr>
      </p:pic>
    </p:spTree>
    <p:extLst>
      <p:ext uri="{BB962C8B-B14F-4D97-AF65-F5344CB8AC3E}">
        <p14:creationId xmlns="" xmlns:p14="http://schemas.microsoft.com/office/powerpoint/2010/main" val="21713331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fontScale="92500"/>
          </a:bodyPr>
          <a:lstStyle/>
          <a:p>
            <a:pPr marL="0" lvl="0" indent="0" algn="ctr">
              <a:buNone/>
            </a:pPr>
            <a:r>
              <a:rPr lang="ta-IN" sz="4300" b="1" dirty="0">
                <a:solidFill>
                  <a:srgbClr val="002060"/>
                </a:solidFill>
                <a:latin typeface="Arial Unicode MS" pitchFamily="34" charset="-128"/>
                <a:ea typeface="Arial Unicode MS" pitchFamily="34" charset="-128"/>
                <a:cs typeface="Arial Unicode MS" pitchFamily="34" charset="-128"/>
              </a:rPr>
              <a:t>கற்பித்தல் முறை </a:t>
            </a:r>
            <a:r>
              <a:rPr lang="en-US" sz="4300" b="1" dirty="0" smtClean="0">
                <a:solidFill>
                  <a:srgbClr val="002060"/>
                </a:solidFill>
                <a:latin typeface="Arial Unicode MS" pitchFamily="34" charset="-128"/>
                <a:ea typeface="Arial Unicode MS" pitchFamily="34" charset="-128"/>
                <a:cs typeface="Arial Unicode MS" pitchFamily="34" charset="-128"/>
              </a:rPr>
              <a:t>: </a:t>
            </a:r>
            <a:r>
              <a:rPr lang="ta-IN" sz="4300" b="1" dirty="0">
                <a:solidFill>
                  <a:srgbClr val="002060"/>
                </a:solidFill>
                <a:latin typeface="Arial Unicode MS" pitchFamily="34" charset="-128"/>
                <a:ea typeface="Arial Unicode MS" pitchFamily="34" charset="-128"/>
                <a:cs typeface="Arial Unicode MS" pitchFamily="34" charset="-128"/>
              </a:rPr>
              <a:t>களப்பயணம்</a:t>
            </a:r>
            <a:endParaRPr lang="en-US" sz="4300" b="1" dirty="0" smtClean="0">
              <a:solidFill>
                <a:srgbClr val="002060"/>
              </a:solidFill>
              <a:latin typeface="Arial Unicode MS" pitchFamily="34" charset="-128"/>
              <a:ea typeface="Arial Unicode MS" pitchFamily="34" charset="-128"/>
              <a:cs typeface="Arial Unicode MS" pitchFamily="34" charset="-128"/>
            </a:endParaRPr>
          </a:p>
          <a:p>
            <a:pPr marL="0" lvl="0" indent="0">
              <a:buNone/>
            </a:pPr>
            <a:endParaRPr lang="en-US" b="1" dirty="0">
              <a:latin typeface="Arial Unicode MS" pitchFamily="34" charset="-128"/>
              <a:ea typeface="Arial Unicode MS" pitchFamily="34" charset="-128"/>
              <a:cs typeface="Arial Unicode MS" pitchFamily="34" charset="-128"/>
            </a:endParaRPr>
          </a:p>
          <a:p>
            <a:pPr marL="0" lvl="0" indent="0">
              <a:buNone/>
            </a:pPr>
            <a:r>
              <a:rPr lang="en-US" sz="3000" b="1" dirty="0" smtClean="0">
                <a:latin typeface="Arial Unicode MS" pitchFamily="34" charset="-128"/>
                <a:ea typeface="Arial Unicode MS" pitchFamily="34" charset="-128"/>
                <a:cs typeface="Arial Unicode MS" pitchFamily="34" charset="-128"/>
              </a:rPr>
              <a:t>I. </a:t>
            </a:r>
            <a:r>
              <a:rPr lang="en-US" sz="3000" b="1" dirty="0" err="1" smtClean="0">
                <a:solidFill>
                  <a:srgbClr val="00B050"/>
                </a:solidFill>
                <a:latin typeface="Arial Unicode MS" pitchFamily="34" charset="-128"/>
                <a:ea typeface="Arial Unicode MS" pitchFamily="34" charset="-128"/>
                <a:cs typeface="Arial Unicode MS" pitchFamily="34" charset="-128"/>
              </a:rPr>
              <a:t>கற்றல்</a:t>
            </a:r>
            <a:r>
              <a:rPr lang="en-US" sz="3000" b="1" dirty="0" smtClean="0">
                <a:solidFill>
                  <a:srgbClr val="00B050"/>
                </a:solidFill>
                <a:latin typeface="Arial Unicode MS" pitchFamily="34" charset="-128"/>
                <a:ea typeface="Arial Unicode MS" pitchFamily="34" charset="-128"/>
                <a:cs typeface="Arial Unicode MS" pitchFamily="34" charset="-128"/>
              </a:rPr>
              <a:t> </a:t>
            </a:r>
            <a:r>
              <a:rPr lang="en-US" sz="3000" b="1" dirty="0">
                <a:solidFill>
                  <a:srgbClr val="00B050"/>
                </a:solidFill>
                <a:latin typeface="Arial Unicode MS" pitchFamily="34" charset="-128"/>
                <a:ea typeface="Arial Unicode MS" pitchFamily="34" charset="-128"/>
                <a:cs typeface="Arial Unicode MS" pitchFamily="34" charset="-128"/>
              </a:rPr>
              <a:t>– </a:t>
            </a:r>
            <a:r>
              <a:rPr lang="en-US" sz="3000" b="1" dirty="0" err="1">
                <a:solidFill>
                  <a:srgbClr val="00B050"/>
                </a:solidFill>
                <a:latin typeface="Arial Unicode MS" pitchFamily="34" charset="-128"/>
                <a:ea typeface="Arial Unicode MS" pitchFamily="34" charset="-128"/>
                <a:cs typeface="Arial Unicode MS" pitchFamily="34" charset="-128"/>
              </a:rPr>
              <a:t>கற்பித்தல்</a:t>
            </a:r>
            <a:r>
              <a:rPr lang="en-US" sz="3000" b="1" dirty="0">
                <a:solidFill>
                  <a:srgbClr val="00B050"/>
                </a:solidFill>
                <a:latin typeface="Arial Unicode MS" pitchFamily="34" charset="-128"/>
                <a:ea typeface="Arial Unicode MS" pitchFamily="34" charset="-128"/>
                <a:cs typeface="Arial Unicode MS" pitchFamily="34" charset="-128"/>
              </a:rPr>
              <a:t> </a:t>
            </a:r>
            <a:r>
              <a:rPr lang="en-US" sz="3000" b="1" dirty="0" err="1">
                <a:solidFill>
                  <a:srgbClr val="00B050"/>
                </a:solidFill>
                <a:latin typeface="Arial Unicode MS" pitchFamily="34" charset="-128"/>
                <a:ea typeface="Arial Unicode MS" pitchFamily="34" charset="-128"/>
                <a:cs typeface="Arial Unicode MS" pitchFamily="34" charset="-128"/>
              </a:rPr>
              <a:t>உத்திகளை</a:t>
            </a:r>
            <a:r>
              <a:rPr lang="ta-IN" sz="3000" dirty="0">
                <a:solidFill>
                  <a:srgbClr val="00B050"/>
                </a:solidFill>
                <a:latin typeface="Arial Unicode MS" pitchFamily="34" charset="-128"/>
                <a:ea typeface="Arial Unicode MS" pitchFamily="34" charset="-128"/>
                <a:cs typeface="Arial Unicode MS" pitchFamily="34" charset="-128"/>
              </a:rPr>
              <a:t>த் </a:t>
            </a:r>
            <a:r>
              <a:rPr lang="en-US" sz="3000" b="1" dirty="0" err="1">
                <a:solidFill>
                  <a:srgbClr val="00B050"/>
                </a:solidFill>
                <a:latin typeface="Arial Unicode MS" pitchFamily="34" charset="-128"/>
                <a:ea typeface="Arial Unicode MS" pitchFamily="34" charset="-128"/>
                <a:cs typeface="Arial Unicode MS" pitchFamily="34" charset="-128"/>
              </a:rPr>
              <a:t>தேர்வு</a:t>
            </a:r>
            <a:r>
              <a:rPr lang="en-US" sz="3000" b="1" dirty="0">
                <a:solidFill>
                  <a:srgbClr val="00B050"/>
                </a:solidFill>
                <a:latin typeface="Arial Unicode MS" pitchFamily="34" charset="-128"/>
                <a:ea typeface="Arial Unicode MS" pitchFamily="34" charset="-128"/>
                <a:cs typeface="Arial Unicode MS" pitchFamily="34" charset="-128"/>
              </a:rPr>
              <a:t> </a:t>
            </a:r>
            <a:r>
              <a:rPr lang="en-US" sz="3000" b="1" dirty="0" err="1">
                <a:solidFill>
                  <a:srgbClr val="00B050"/>
                </a:solidFill>
                <a:latin typeface="Arial Unicode MS" pitchFamily="34" charset="-128"/>
                <a:ea typeface="Arial Unicode MS" pitchFamily="34" charset="-128"/>
                <a:cs typeface="Arial Unicode MS" pitchFamily="34" charset="-128"/>
              </a:rPr>
              <a:t>செய்தல்</a:t>
            </a:r>
            <a:endParaRPr lang="en-US" sz="3000" dirty="0">
              <a:solidFill>
                <a:srgbClr val="00B050"/>
              </a:solidFill>
              <a:latin typeface="Arial Unicode MS" pitchFamily="34" charset="-128"/>
              <a:ea typeface="Arial Unicode MS" pitchFamily="34" charset="-128"/>
              <a:cs typeface="Arial Unicode MS" pitchFamily="34" charset="-128"/>
            </a:endParaRPr>
          </a:p>
          <a:p>
            <a:pPr marL="400050" lvl="1" indent="0">
              <a:buNone/>
            </a:pPr>
            <a:r>
              <a:rPr lang="ta-IN" b="1" dirty="0">
                <a:solidFill>
                  <a:srgbClr val="FF0000"/>
                </a:solidFill>
                <a:latin typeface="Arial Unicode MS" pitchFamily="34" charset="-128"/>
                <a:ea typeface="Arial Unicode MS" pitchFamily="34" charset="-128"/>
                <a:cs typeface="Arial Unicode MS" pitchFamily="34" charset="-128"/>
              </a:rPr>
              <a:t>அ</a:t>
            </a:r>
            <a:r>
              <a:rPr lang="en-US" dirty="0">
                <a:solidFill>
                  <a:srgbClr val="FF0000"/>
                </a:solidFill>
                <a:latin typeface="Arial Unicode MS" pitchFamily="34" charset="-128"/>
                <a:ea typeface="Arial Unicode MS" pitchFamily="34" charset="-128"/>
                <a:cs typeface="Arial Unicode MS" pitchFamily="34" charset="-128"/>
              </a:rPr>
              <a:t>.</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கற்கும்</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சூழ்நிலையை</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உருவாக்குதல்</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மற்றும்</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காட்சிப்படுத்துதல்</a:t>
            </a:r>
            <a:endParaRPr lang="en-US" dirty="0">
              <a:solidFill>
                <a:srgbClr val="FF0000"/>
              </a:solidFill>
              <a:latin typeface="Arial Unicode MS" pitchFamily="34" charset="-128"/>
              <a:ea typeface="Arial Unicode MS" pitchFamily="34" charset="-128"/>
              <a:cs typeface="Arial Unicode MS" pitchFamily="34" charset="-128"/>
            </a:endParaRPr>
          </a:p>
          <a:p>
            <a:pPr marL="0" indent="0">
              <a:buNone/>
            </a:pPr>
            <a:r>
              <a:rPr lang="en-US" dirty="0" smtClean="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ஆசிரியர் </a:t>
            </a:r>
            <a:r>
              <a:rPr lang="en-US" sz="2400" dirty="0" err="1" smtClean="0">
                <a:latin typeface="Arial Unicode MS" pitchFamily="34" charset="-128"/>
                <a:ea typeface="Arial Unicode MS" pitchFamily="34" charset="-128"/>
                <a:cs typeface="Arial Unicode MS" pitchFamily="34" charset="-128"/>
              </a:rPr>
              <a:t>இப்பாடத்தை</a:t>
            </a:r>
            <a:r>
              <a:rPr lang="en-US" sz="2400" dirty="0" smtClean="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நடத்துவதற்கு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முன்பு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உடன்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பணிபுரியும்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சீதாவுடன்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கலந்தாலோசித்தார்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அப்போது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இப்பாடத்திற்கு</a:t>
            </a:r>
            <a:r>
              <a:rPr lang="ta-IN" sz="2400" dirty="0">
                <a:latin typeface="Arial Unicode MS" pitchFamily="34" charset="-128"/>
                <a:ea typeface="Arial Unicode MS" pitchFamily="34" charset="-128"/>
                <a:cs typeface="Arial Unicode MS" pitchFamily="34" charset="-128"/>
              </a:rPr>
              <a:t>ப் </a:t>
            </a:r>
            <a:r>
              <a:rPr lang="en-US" sz="2400" dirty="0" err="1">
                <a:latin typeface="Arial Unicode MS" pitchFamily="34" charset="-128"/>
                <a:ea typeface="Arial Unicode MS" pitchFamily="34" charset="-128"/>
                <a:cs typeface="Arial Unicode MS" pitchFamily="34" charset="-128"/>
              </a:rPr>
              <a:t>பல்வேறு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இலைகள்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மலர்களின்</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ப</a:t>
            </a:r>
            <a:r>
              <a:rPr lang="en-US" sz="2400" dirty="0" err="1">
                <a:latin typeface="Arial Unicode MS" pitchFamily="34" charset="-128"/>
                <a:ea typeface="Arial Unicode MS" pitchFamily="34" charset="-128"/>
                <a:cs typeface="Arial Unicode MS" pitchFamily="34" charset="-128"/>
              </a:rPr>
              <a:t>டங்கள்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கொண்டு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மாணவர்களுக்கு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காட்டுமாறு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ஆலோசனை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வழங்கினார்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ஆனால்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தங்களுடைய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சுற்றுப்புறத்தில்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நேரடியாக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உற்றுநோக்கி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தாவரங்களைப்பற்றி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முழுமையாகப்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புரிந்துகொள்ள</a:t>
            </a:r>
            <a:r>
              <a:rPr lang="ta-IN" sz="2400" dirty="0">
                <a:latin typeface="Arial Unicode MS" pitchFamily="34" charset="-128"/>
                <a:ea typeface="Arial Unicode MS" pitchFamily="34" charset="-128"/>
                <a:cs typeface="Arial Unicode MS" pitchFamily="34" charset="-128"/>
              </a:rPr>
              <a:t>ச் </a:t>
            </a:r>
            <a:r>
              <a:rPr lang="en-US" sz="2400" dirty="0" err="1">
                <a:latin typeface="Arial Unicode MS" pitchFamily="34" charset="-128"/>
                <a:ea typeface="Arial Unicode MS" pitchFamily="34" charset="-128"/>
                <a:cs typeface="Arial Unicode MS" pitchFamily="34" charset="-128"/>
              </a:rPr>
              <a:t>செய்ய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வேண்டும்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விரும்பினார்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மாணவர்களுடன்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கலந்துரையாடி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அவர்க</a:t>
            </a:r>
            <a:r>
              <a:rPr lang="ta-IN" sz="2400" dirty="0">
                <a:latin typeface="Arial Unicode MS" pitchFamily="34" charset="-128"/>
                <a:ea typeface="Arial Unicode MS" pitchFamily="34" charset="-128"/>
                <a:cs typeface="Arial Unicode MS" pitchFamily="34" charset="-128"/>
              </a:rPr>
              <a:t>ளி</a:t>
            </a:r>
            <a:r>
              <a:rPr lang="en-US" sz="2400" dirty="0" err="1">
                <a:latin typeface="Arial Unicode MS" pitchFamily="34" charset="-128"/>
                <a:ea typeface="Arial Unicode MS" pitchFamily="34" charset="-128"/>
                <a:cs typeface="Arial Unicode MS" pitchFamily="34" charset="-128"/>
              </a:rPr>
              <a:t>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கருத்துக்களை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அறிதல்</a:t>
            </a:r>
            <a:r>
              <a:rPr lang="en-US" sz="2400" dirty="0">
                <a:latin typeface="Arial Unicode MS" pitchFamily="34" charset="-128"/>
                <a:ea typeface="Arial Unicode MS" pitchFamily="34" charset="-128"/>
                <a:cs typeface="Arial Unicode MS" pitchFamily="34" charset="-128"/>
              </a:rPr>
              <a:t>.</a:t>
            </a: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1891970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ta-IN" b="1" dirty="0">
                <a:solidFill>
                  <a:srgbClr val="FF0000"/>
                </a:solidFill>
                <a:latin typeface="Arial Unicode MS" pitchFamily="34" charset="-128"/>
                <a:ea typeface="Arial Unicode MS" pitchFamily="34" charset="-128"/>
                <a:cs typeface="Arial Unicode MS" pitchFamily="34" charset="-128"/>
              </a:rPr>
              <a:t>பயிற்சியின் </a:t>
            </a:r>
            <a:r>
              <a:rPr lang="ta-IN" b="1" dirty="0" smtClean="0">
                <a:solidFill>
                  <a:srgbClr val="FF0000"/>
                </a:solidFill>
                <a:latin typeface="Arial Unicode MS" pitchFamily="34" charset="-128"/>
                <a:ea typeface="Arial Unicode MS" pitchFamily="34" charset="-128"/>
                <a:cs typeface="Arial Unicode MS" pitchFamily="34" charset="-128"/>
              </a:rPr>
              <a:t>நோக்கம்</a:t>
            </a:r>
            <a:endParaRPr lang="en-US"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381000" y="1143000"/>
            <a:ext cx="6096000" cy="5410200"/>
          </a:xfrm>
        </p:spPr>
        <p:txBody>
          <a:bodyPr>
            <a:normAutofit/>
          </a:bodyPr>
          <a:lstStyle/>
          <a:p>
            <a:pPr lvl="0"/>
            <a:r>
              <a:rPr lang="ta-IN" sz="2400" dirty="0">
                <a:latin typeface="Arial Unicode MS" pitchFamily="34" charset="-128"/>
                <a:ea typeface="Arial Unicode MS" pitchFamily="34" charset="-128"/>
                <a:cs typeface="Arial Unicode MS" pitchFamily="34" charset="-128"/>
              </a:rPr>
              <a:t>பள்ளி சார்ந்த மதிப்பீட்டின் தோற்றம் மற்றும் முக்கியத்துவத்தைப் புரிந்துகொள்ளுதல்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மதிப்பீட்டிற்கான கற்றலை மையமாகக் கொண்ட அணுகுமுறைகளை அறிந்து கொள்ளுதல்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கற்றல் கற்பித்தல் நிகழ்வுகளுடன் மதிப்பீட்டை ஒருங்கிணைக்கும் முறைகளை எளிதாக்குதல்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கற்கும் பாடம் தொடர்புடைய மற்றும் சூழல் அடிப்படையிலான மதிப்பீட்டு முறைகளைக் கையாளும் முன்மாதிரி ஆசிரியர்களை உருவாக்குதல் </a:t>
            </a:r>
            <a:endParaRPr lang="en-US" sz="24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220399" y="3810000"/>
            <a:ext cx="2438400" cy="2536180"/>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220399" y="457200"/>
            <a:ext cx="2438400" cy="3200400"/>
          </a:xfrm>
          <a:prstGeom prst="rect">
            <a:avLst/>
          </a:prstGeom>
        </p:spPr>
      </p:pic>
    </p:spTree>
    <p:extLst>
      <p:ext uri="{BB962C8B-B14F-4D97-AF65-F5344CB8AC3E}">
        <p14:creationId xmlns="" xmlns:p14="http://schemas.microsoft.com/office/powerpoint/2010/main" val="36717596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791200" y="3048000"/>
            <a:ext cx="2819400" cy="1880540"/>
          </a:xfrm>
          <a:prstGeom prst="rect">
            <a:avLst/>
          </a:prstGeom>
        </p:spPr>
      </p:pic>
      <p:sp>
        <p:nvSpPr>
          <p:cNvPr id="3" name="Content Placeholder 2"/>
          <p:cNvSpPr>
            <a:spLocks noGrp="1"/>
          </p:cNvSpPr>
          <p:nvPr>
            <p:ph idx="1"/>
          </p:nvPr>
        </p:nvSpPr>
        <p:spPr>
          <a:xfrm>
            <a:off x="457200" y="381000"/>
            <a:ext cx="8229600" cy="6126163"/>
          </a:xfrm>
        </p:spPr>
        <p:txBody>
          <a:bodyPr>
            <a:normAutofit lnSpcReduction="10000"/>
          </a:bodyPr>
          <a:lstStyle/>
          <a:p>
            <a:pPr marL="0" indent="0">
              <a:buNone/>
            </a:pPr>
            <a:r>
              <a:rPr lang="ta-IN" b="1" dirty="0">
                <a:solidFill>
                  <a:srgbClr val="FF0000"/>
                </a:solidFill>
                <a:latin typeface="Arial Unicode MS" pitchFamily="34" charset="-128"/>
                <a:ea typeface="Arial Unicode MS" pitchFamily="34" charset="-128"/>
                <a:cs typeface="Arial Unicode MS" pitchFamily="34" charset="-128"/>
              </a:rPr>
              <a:t>ஆ</a:t>
            </a:r>
            <a:r>
              <a:rPr lang="en-US" dirty="0">
                <a:solidFill>
                  <a:srgbClr val="FF0000"/>
                </a:solidFill>
                <a:latin typeface="Arial Unicode MS" pitchFamily="34" charset="-128"/>
                <a:ea typeface="Arial Unicode MS" pitchFamily="34" charset="-128"/>
                <a:cs typeface="Arial Unicode MS" pitchFamily="34" charset="-128"/>
              </a:rPr>
              <a:t>.</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பயணத்திற்காக</a:t>
            </a:r>
            <a:r>
              <a:rPr lang="ta-IN" dirty="0">
                <a:solidFill>
                  <a:srgbClr val="FF0000"/>
                </a:solidFill>
                <a:latin typeface="Arial Unicode MS" pitchFamily="34" charset="-128"/>
                <a:ea typeface="Arial Unicode MS" pitchFamily="34" charset="-128"/>
                <a:cs typeface="Arial Unicode MS" pitchFamily="34" charset="-128"/>
              </a:rPr>
              <a:t>த் </a:t>
            </a:r>
            <a:r>
              <a:rPr lang="ta-IN"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திட்டமிடல்</a:t>
            </a:r>
            <a:endParaRPr lang="en-US" dirty="0">
              <a:solidFill>
                <a:srgbClr val="FF0000"/>
              </a:solidFill>
              <a:latin typeface="Arial Unicode MS" pitchFamily="34" charset="-128"/>
              <a:ea typeface="Arial Unicode MS" pitchFamily="34" charset="-128"/>
              <a:cs typeface="Arial Unicode MS" pitchFamily="34" charset="-128"/>
            </a:endParaRPr>
          </a:p>
          <a:p>
            <a:pPr marL="0" indent="0">
              <a:buNone/>
            </a:pPr>
            <a:r>
              <a:rPr lang="en-US" dirty="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ஆசிரியர்</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பூங்கா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தோட்டம்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போன்ற  </a:t>
            </a:r>
            <a:r>
              <a:rPr lang="en-US" dirty="0" err="1">
                <a:latin typeface="Arial Unicode MS" pitchFamily="34" charset="-128"/>
                <a:ea typeface="Arial Unicode MS" pitchFamily="34" charset="-128"/>
                <a:cs typeface="Arial Unicode MS" pitchFamily="34" charset="-128"/>
              </a:rPr>
              <a:t>ஏதேனும்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இடங்களுக்குச் </a:t>
            </a:r>
            <a:r>
              <a:rPr lang="en-US" dirty="0" err="1">
                <a:latin typeface="Arial Unicode MS" pitchFamily="34" charset="-128"/>
                <a:ea typeface="Arial Unicode MS" pitchFamily="34" charset="-128"/>
                <a:cs typeface="Arial Unicode MS" pitchFamily="34" charset="-128"/>
              </a:rPr>
              <a:t>சென்ற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தங்களது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அனுபவத்தைக்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கூறும்படி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கேட்கிறார்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அவர்கள்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விவாதித்தவற்றுள்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சில</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தோட்டத்தில்</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பூங்காவில்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தாவரங்களின்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சிறப்பம்சங்கள்</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இலைகளின்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வடிவங்கள்</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பூக்கள்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அவற்றின்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வண்ணங்கள்</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தாவரங்களின்</a:t>
            </a:r>
            <a:r>
              <a:rPr lang="en-US" dirty="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பயன்கள்</a:t>
            </a:r>
            <a:endParaRPr lang="ta-IN" dirty="0" smtClean="0">
              <a:latin typeface="Arial Unicode MS" pitchFamily="34" charset="-128"/>
              <a:ea typeface="Arial Unicode MS" pitchFamily="34" charset="-128"/>
              <a:cs typeface="Arial Unicode MS" pitchFamily="34" charset="-128"/>
            </a:endParaRPr>
          </a:p>
          <a:p>
            <a:pPr marL="0" indent="0">
              <a:buNone/>
            </a:pPr>
            <a:endParaRPr lang="en-US" b="1" dirty="0" smtClean="0">
              <a:latin typeface="Arial Unicode MS" pitchFamily="34" charset="-128"/>
              <a:ea typeface="Arial Unicode MS" pitchFamily="34" charset="-128"/>
              <a:cs typeface="Arial Unicode MS" pitchFamily="34" charset="-128"/>
            </a:endParaRPr>
          </a:p>
          <a:p>
            <a:pPr marL="0" indent="0">
              <a:buNone/>
            </a:pPr>
            <a:r>
              <a:rPr lang="ta-IN" b="1" dirty="0" smtClean="0">
                <a:solidFill>
                  <a:srgbClr val="FF0000"/>
                </a:solidFill>
                <a:latin typeface="Arial Unicode MS" pitchFamily="34" charset="-128"/>
                <a:ea typeface="Arial Unicode MS" pitchFamily="34" charset="-128"/>
                <a:cs typeface="Arial Unicode MS" pitchFamily="34" charset="-128"/>
              </a:rPr>
              <a:t>இ</a:t>
            </a:r>
            <a:r>
              <a:rPr lang="en-US" dirty="0" smtClean="0">
                <a:solidFill>
                  <a:srgbClr val="FF0000"/>
                </a:solidFill>
                <a:latin typeface="Arial Unicode MS" pitchFamily="34" charset="-128"/>
                <a:ea typeface="Arial Unicode MS" pitchFamily="34" charset="-128"/>
                <a:cs typeface="Arial Unicode MS" pitchFamily="34" charset="-128"/>
              </a:rPr>
              <a:t>.</a:t>
            </a:r>
            <a:r>
              <a:rPr lang="en-US" b="1" dirty="0" smtClean="0">
                <a:solidFill>
                  <a:srgbClr val="FF0000"/>
                </a:solidFill>
                <a:latin typeface="Arial Unicode MS" pitchFamily="34" charset="-128"/>
                <a:ea typeface="Arial Unicode MS" pitchFamily="34" charset="-128"/>
                <a:cs typeface="Arial Unicode MS" pitchFamily="34" charset="-128"/>
              </a:rPr>
              <a:t> </a:t>
            </a:r>
            <a:r>
              <a:rPr lang="en-US" b="1" dirty="0" err="1" smtClean="0">
                <a:solidFill>
                  <a:srgbClr val="FF0000"/>
                </a:solidFill>
                <a:latin typeface="Arial Unicode MS" pitchFamily="34" charset="-128"/>
                <a:ea typeface="Arial Unicode MS" pitchFamily="34" charset="-128"/>
                <a:cs typeface="Arial Unicode MS" pitchFamily="34" charset="-128"/>
              </a:rPr>
              <a:t>பயணம்</a:t>
            </a:r>
            <a:r>
              <a:rPr lang="en-US" b="1" dirty="0" smtClean="0">
                <a:solidFill>
                  <a:srgbClr val="FF0000"/>
                </a:solidFill>
                <a:latin typeface="Arial Unicode MS" pitchFamily="34" charset="-128"/>
                <a:ea typeface="Arial Unicode MS" pitchFamily="34" charset="-128"/>
                <a:cs typeface="Arial Unicode MS" pitchFamily="34" charset="-128"/>
              </a:rPr>
              <a:t> </a:t>
            </a:r>
            <a:r>
              <a:rPr lang="en-US" b="1" dirty="0" err="1" smtClean="0">
                <a:solidFill>
                  <a:srgbClr val="FF0000"/>
                </a:solidFill>
                <a:latin typeface="Arial Unicode MS" pitchFamily="34" charset="-128"/>
                <a:ea typeface="Arial Unicode MS" pitchFamily="34" charset="-128"/>
                <a:cs typeface="Arial Unicode MS" pitchFamily="34" charset="-128"/>
              </a:rPr>
              <a:t>மேற்கொள்ளல்</a:t>
            </a:r>
            <a:endParaRPr lang="en-US" dirty="0" smtClean="0">
              <a:solidFill>
                <a:srgbClr val="FF0000"/>
              </a:solidFill>
              <a:latin typeface="Arial Unicode MS" pitchFamily="34" charset="-128"/>
              <a:ea typeface="Arial Unicode MS" pitchFamily="34" charset="-128"/>
              <a:cs typeface="Arial Unicode MS" pitchFamily="34" charset="-128"/>
            </a:endParaRPr>
          </a:p>
          <a:p>
            <a:pPr marL="0" indent="0">
              <a:buNone/>
            </a:pPr>
            <a:r>
              <a:rPr lang="en-US" dirty="0" err="1" smtClean="0">
                <a:latin typeface="Arial Unicode MS" pitchFamily="34" charset="-128"/>
                <a:ea typeface="Arial Unicode MS" pitchFamily="34" charset="-128"/>
                <a:cs typeface="Arial Unicode MS" pitchFamily="34" charset="-128"/>
              </a:rPr>
              <a:t>ஆசிரியர்</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மாணவர்களை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நடைபயணமாக</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அழைத்துச்</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செல்லும்</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போது</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அவர்களை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அப்பகுதியில்</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உள்ள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தாவரங்கள்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மற்றும்</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விலங்குகளை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உற்றுக்</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கவனிக்குமாறு</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அறிவுறுத்தினார்</a:t>
            </a:r>
            <a:r>
              <a:rPr lang="en-US" dirty="0" smtClean="0">
                <a:latin typeface="Arial Unicode MS" pitchFamily="34" charset="-128"/>
                <a:ea typeface="Arial Unicode MS" pitchFamily="34" charset="-128"/>
                <a:cs typeface="Arial Unicode MS" pitchFamily="34" charset="-128"/>
              </a:rPr>
              <a:t>.</a:t>
            </a:r>
          </a:p>
          <a:p>
            <a:pPr lvl="0"/>
            <a:endParaRPr lang="ta-IN" dirty="0" smtClean="0">
              <a:latin typeface="Arial Unicode MS" pitchFamily="34" charset="-128"/>
              <a:ea typeface="Arial Unicode MS" pitchFamily="34" charset="-128"/>
              <a:cs typeface="Arial Unicode MS" pitchFamily="34" charset="-128"/>
            </a:endParaRPr>
          </a:p>
          <a:p>
            <a:pPr lvl="0"/>
            <a:endParaRPr lang="ta-IN" dirty="0">
              <a:latin typeface="Arial Unicode MS" pitchFamily="34" charset="-128"/>
              <a:ea typeface="Arial Unicode MS" pitchFamily="34" charset="-128"/>
              <a:cs typeface="Arial Unicode MS" pitchFamily="34" charset="-128"/>
            </a:endParaRPr>
          </a:p>
          <a:p>
            <a:pPr lvl="0"/>
            <a:endParaRPr lang="en-US" dirty="0">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3213465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52400" y="152400"/>
            <a:ext cx="8915400" cy="6477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157552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28600" y="152400"/>
            <a:ext cx="8763000" cy="6400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52455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28600" y="152400"/>
            <a:ext cx="8763000" cy="63832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59567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80999" y="381000"/>
            <a:ext cx="8458201" cy="6172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013264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28600" y="228600"/>
            <a:ext cx="8610600" cy="6400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35735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181600"/>
          </a:xfrm>
        </p:spPr>
        <p:txBody>
          <a:bodyPr/>
          <a:lstStyle/>
          <a:p>
            <a:pPr marL="109728" indent="0">
              <a:buNone/>
            </a:pPr>
            <a:endParaRPr lang="ta-IN" b="1" dirty="0">
              <a:solidFill>
                <a:srgbClr val="00B050"/>
              </a:solidFill>
              <a:latin typeface="Arial Unicode MS" pitchFamily="34" charset="-128"/>
              <a:ea typeface="Arial Unicode MS" pitchFamily="34" charset="-128"/>
              <a:cs typeface="Arial Unicode MS" pitchFamily="34" charset="-128"/>
            </a:endParaRPr>
          </a:p>
          <a:p>
            <a:pPr marL="109728" indent="0" algn="ctr">
              <a:buNone/>
            </a:pPr>
            <a:r>
              <a:rPr lang="ta-IN" sz="2800" b="1" dirty="0" smtClean="0">
                <a:solidFill>
                  <a:srgbClr val="00B050"/>
                </a:solidFill>
                <a:latin typeface="Arial Unicode MS" pitchFamily="34" charset="-128"/>
                <a:ea typeface="Arial Unicode MS" pitchFamily="34" charset="-128"/>
                <a:cs typeface="Arial Unicode MS" pitchFamily="34" charset="-128"/>
              </a:rPr>
              <a:t>மதிப்பீட்டு </a:t>
            </a:r>
            <a:r>
              <a:rPr lang="ta-IN" sz="2800" b="1" dirty="0">
                <a:solidFill>
                  <a:srgbClr val="00B050"/>
                </a:solidFill>
                <a:latin typeface="Arial Unicode MS" pitchFamily="34" charset="-128"/>
                <a:ea typeface="Arial Unicode MS" pitchFamily="34" charset="-128"/>
                <a:cs typeface="Arial Unicode MS" pitchFamily="34" charset="-128"/>
              </a:rPr>
              <a:t>கூறுகள் ( </a:t>
            </a:r>
            <a:r>
              <a:rPr lang="en-US" sz="2800" b="1" dirty="0" smtClean="0">
                <a:solidFill>
                  <a:srgbClr val="00B050"/>
                </a:solidFill>
                <a:latin typeface="Arial Unicode MS" pitchFamily="34" charset="-128"/>
                <a:ea typeface="Arial Unicode MS" pitchFamily="34" charset="-128"/>
                <a:cs typeface="Arial Unicode MS" pitchFamily="34" charset="-128"/>
              </a:rPr>
              <a:t>RUBRICS</a:t>
            </a:r>
            <a:r>
              <a:rPr lang="ta-IN" sz="2800" b="1" dirty="0" smtClean="0">
                <a:solidFill>
                  <a:srgbClr val="00B050"/>
                </a:solidFill>
                <a:latin typeface="Arial Unicode MS" pitchFamily="34" charset="-128"/>
                <a:ea typeface="Arial Unicode MS" pitchFamily="34" charset="-128"/>
                <a:cs typeface="Arial Unicode MS" pitchFamily="34" charset="-128"/>
              </a:rPr>
              <a:t>) </a:t>
            </a:r>
            <a:endParaRPr lang="ta-IN" sz="2800" b="1" dirty="0">
              <a:solidFill>
                <a:srgbClr val="00B050"/>
              </a:solidFill>
              <a:latin typeface="Arial Unicode MS" pitchFamily="34" charset="-128"/>
              <a:ea typeface="Arial Unicode MS" pitchFamily="34" charset="-128"/>
              <a:cs typeface="Arial Unicode MS" pitchFamily="34" charset="-128"/>
            </a:endParaRPr>
          </a:p>
          <a:p>
            <a:pPr marL="109728" indent="0">
              <a:buNone/>
            </a:pPr>
            <a:endParaRPr lang="ta-IN" b="1" dirty="0">
              <a:solidFill>
                <a:srgbClr val="00B05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algn="ctr"/>
            <a:r>
              <a:rPr lang="ta-IN" sz="3200" b="1" dirty="0">
                <a:solidFill>
                  <a:srgbClr val="FF0000"/>
                </a:solidFill>
                <a:latin typeface="Arial Unicode MS" pitchFamily="34" charset="-128"/>
                <a:ea typeface="Arial Unicode MS" pitchFamily="34" charset="-128"/>
                <a:cs typeface="Arial Unicode MS" pitchFamily="34" charset="-128"/>
              </a:rPr>
              <a:t>மதிப்பீட்டு </a:t>
            </a:r>
            <a:r>
              <a:rPr lang="ta-IN" sz="3200" b="1" dirty="0" smtClean="0">
                <a:solidFill>
                  <a:srgbClr val="FF0000"/>
                </a:solidFill>
                <a:latin typeface="Arial Unicode MS" pitchFamily="34" charset="-128"/>
                <a:ea typeface="Arial Unicode MS" pitchFamily="34" charset="-128"/>
                <a:cs typeface="Arial Unicode MS" pitchFamily="34" charset="-128"/>
              </a:rPr>
              <a:t>முறை </a:t>
            </a:r>
            <a:r>
              <a:rPr lang="en-US" sz="3200" b="1" dirty="0" smtClean="0">
                <a:solidFill>
                  <a:srgbClr val="FF0000"/>
                </a:solidFill>
                <a:latin typeface="Arial Unicode MS" pitchFamily="34" charset="-128"/>
                <a:ea typeface="Arial Unicode MS" pitchFamily="34" charset="-128"/>
                <a:cs typeface="Arial Unicode MS" pitchFamily="34" charset="-128"/>
              </a:rPr>
              <a:t> -1 </a:t>
            </a:r>
            <a:endParaRPr lang="en-US" sz="3200" b="1" dirty="0">
              <a:solidFill>
                <a:srgbClr val="FF0000"/>
              </a:solidFill>
              <a:latin typeface="Arial Unicode MS" pitchFamily="34" charset="-128"/>
              <a:ea typeface="Arial Unicode MS" pitchFamily="34" charset="-128"/>
              <a:cs typeface="Arial Unicode MS" pitchFamily="34" charset="-128"/>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362200" y="2895600"/>
            <a:ext cx="4267201" cy="2895600"/>
          </a:xfrm>
          <a:prstGeom prst="rect">
            <a:avLst/>
          </a:prstGeom>
        </p:spPr>
      </p:pic>
    </p:spTree>
    <p:extLst>
      <p:ext uri="{BB962C8B-B14F-4D97-AF65-F5344CB8AC3E}">
        <p14:creationId xmlns="" xmlns:p14="http://schemas.microsoft.com/office/powerpoint/2010/main" val="635222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 xmlns:p14="http://schemas.microsoft.com/office/powerpoint/2010/main" val="1452771844"/>
              </p:ext>
            </p:extLst>
          </p:nvPr>
        </p:nvGraphicFramePr>
        <p:xfrm>
          <a:off x="228600" y="457200"/>
          <a:ext cx="8686800" cy="5826972"/>
        </p:xfrm>
        <a:graphic>
          <a:graphicData uri="http://schemas.openxmlformats.org/drawingml/2006/table">
            <a:tbl>
              <a:tblPr firstRow="1" firstCol="1" bandRow="1">
                <a:tableStyleId>{7DF18680-E054-41AD-8BC1-D1AEF772440D}</a:tableStyleId>
              </a:tblPr>
              <a:tblGrid>
                <a:gridCol w="1828800"/>
                <a:gridCol w="1219200"/>
                <a:gridCol w="1752600"/>
                <a:gridCol w="1981200"/>
                <a:gridCol w="1905000"/>
              </a:tblGrid>
              <a:tr h="609600">
                <a:tc>
                  <a:txBody>
                    <a:bodyPr/>
                    <a:lstStyle/>
                    <a:p>
                      <a:pPr marL="0" marR="0" algn="ctr">
                        <a:lnSpc>
                          <a:spcPct val="115000"/>
                        </a:lnSpc>
                        <a:spcBef>
                          <a:spcPts val="0"/>
                        </a:spcBef>
                        <a:spcAft>
                          <a:spcPts val="0"/>
                        </a:spcAft>
                      </a:pPr>
                      <a:r>
                        <a:rPr lang="ta-IN" sz="1800" dirty="0">
                          <a:effectLst/>
                          <a:latin typeface="Arial Unicode MS" pitchFamily="34" charset="-128"/>
                          <a:ea typeface="Arial Unicode MS" pitchFamily="34" charset="-128"/>
                          <a:cs typeface="Arial Unicode MS" pitchFamily="34" charset="-128"/>
                        </a:rPr>
                        <a:t>திறன்</a:t>
                      </a:r>
                      <a:endParaRPr lang="en-US" sz="18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dirty="0">
                          <a:effectLst/>
                          <a:latin typeface="Arial Unicode MS" pitchFamily="34" charset="-128"/>
                          <a:ea typeface="Arial Unicode MS" pitchFamily="34" charset="-128"/>
                          <a:cs typeface="Arial Unicode MS" pitchFamily="34" charset="-128"/>
                        </a:rPr>
                        <a:t>பாடக்கருத்து</a:t>
                      </a:r>
                      <a:endParaRPr lang="en-US" sz="18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a:effectLst/>
                          <a:latin typeface="Arial Unicode MS" pitchFamily="34" charset="-128"/>
                          <a:ea typeface="Arial Unicode MS" pitchFamily="34" charset="-128"/>
                          <a:cs typeface="Arial Unicode MS" pitchFamily="34" charset="-128"/>
                        </a:rPr>
                        <a:t>நிலை 1</a:t>
                      </a:r>
                      <a:endParaRPr lang="en-US" sz="18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a:effectLst/>
                          <a:latin typeface="Arial Unicode MS" pitchFamily="34" charset="-128"/>
                          <a:ea typeface="Arial Unicode MS" pitchFamily="34" charset="-128"/>
                          <a:cs typeface="Arial Unicode MS" pitchFamily="34" charset="-128"/>
                        </a:rPr>
                        <a:t>நிலை 2</a:t>
                      </a:r>
                      <a:endParaRPr lang="en-US" sz="18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dirty="0">
                          <a:effectLst/>
                          <a:latin typeface="Arial Unicode MS" pitchFamily="34" charset="-128"/>
                          <a:ea typeface="Arial Unicode MS" pitchFamily="34" charset="-128"/>
                          <a:cs typeface="Arial Unicode MS" pitchFamily="34" charset="-128"/>
                        </a:rPr>
                        <a:t>நிலை 3</a:t>
                      </a:r>
                      <a:endParaRPr lang="en-US" sz="1800" dirty="0">
                        <a:effectLst/>
                        <a:latin typeface="Arial Unicode MS" pitchFamily="34" charset="-128"/>
                        <a:ea typeface="Arial Unicode MS" pitchFamily="34" charset="-128"/>
                        <a:cs typeface="Arial Unicode MS" pitchFamily="34" charset="-128"/>
                      </a:endParaRPr>
                    </a:p>
                  </a:txBody>
                  <a:tcPr marL="47339" marR="47339" marT="0" marB="0"/>
                </a:tc>
              </a:tr>
              <a:tr h="861642">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உற்றுநோக்கியதைப் பதிவு செய்தல்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தாவரப் பெயர் மற்றும்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ஆசிரியர் உதவியுடன் உற்றுநோக்கல், பதிவு 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சக மாணவர்களுடன் உற்றுநோக்கி, பதிவுசெய்தல்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தன்னிச்சையாக </a:t>
                      </a:r>
                      <a:endParaRPr lang="en-US" sz="1200">
                        <a:effectLst/>
                        <a:latin typeface="Arial Unicode MS" pitchFamily="34" charset="-128"/>
                        <a:ea typeface="Arial Unicode MS" pitchFamily="34" charset="-128"/>
                        <a:cs typeface="Arial Unicode MS" pitchFamily="34" charset="-128"/>
                      </a:endParaRPr>
                    </a:p>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உற்றுநோக்கி, பதிவுசெய்தல்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1078823">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தொட்டுணர்ந்து</a:t>
                      </a:r>
                      <a:endParaRPr lang="en-US" sz="1400">
                        <a:solidFill>
                          <a:srgbClr val="FFFF00"/>
                        </a:solidFill>
                        <a:effectLst/>
                        <a:latin typeface="Arial Unicode MS" pitchFamily="34" charset="-128"/>
                        <a:ea typeface="Arial Unicode MS" pitchFamily="34" charset="-128"/>
                        <a:cs typeface="Arial Unicode MS" pitchFamily="34" charset="-128"/>
                      </a:endParaRPr>
                    </a:p>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பதிவு  செய்தல்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தாவர அடிப்பகுதியை தொட்டுணர்தல் (கடினம்/மென்மை)</a:t>
                      </a:r>
                      <a:endParaRPr lang="en-US" sz="12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செயல்பாட்டிற்கு முழுமையாக ஆசிரியரை சார்ந்திருத்தல்</a:t>
                      </a:r>
                      <a:endParaRPr lang="en-US" sz="12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சக மாணவர்களுடன் கலந்துரையாடி தொட்டுணர்தல், பதிவு செய்தல் </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தன்னிச்சையாக </a:t>
                      </a:r>
                      <a:endParaRPr lang="en-US" sz="1200">
                        <a:effectLst/>
                        <a:latin typeface="Arial Unicode MS" pitchFamily="34" charset="-128"/>
                        <a:ea typeface="Arial Unicode MS" pitchFamily="34" charset="-128"/>
                        <a:cs typeface="Arial Unicode MS" pitchFamily="34" charset="-128"/>
                      </a:endParaRPr>
                    </a:p>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தொட்டுணர்தல், பதிவு 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1045771">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ஆராய்தல், பதிவு செய்தல், வேறுபடுத்துதல்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இலையின்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ஆசிரியரின் உதவியுடன் இலையின் பண்புகளை ஆராய்ந்து வேறுபடுத்துதல்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சக மாணவர்களுடன்</a:t>
                      </a:r>
                      <a:endParaRPr lang="en-US" sz="1200">
                        <a:effectLst/>
                        <a:latin typeface="Arial Unicode MS" pitchFamily="34" charset="-128"/>
                        <a:ea typeface="Arial Unicode MS" pitchFamily="34" charset="-128"/>
                        <a:cs typeface="Arial Unicode MS" pitchFamily="34" charset="-128"/>
                      </a:endParaRPr>
                    </a:p>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இலையின் பண்புகளை ஆராய்ந்து வேறுபடுத்துதல்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தன்னிச்சையாக தாவர இலைகளை ஆராய்தல்</a:t>
                      </a:r>
                      <a:r>
                        <a:rPr lang="en-US" sz="1200">
                          <a:effectLst/>
                          <a:latin typeface="Arial Unicode MS" pitchFamily="34" charset="-128"/>
                          <a:ea typeface="Arial Unicode MS" pitchFamily="34" charset="-128"/>
                          <a:cs typeface="Arial Unicode MS" pitchFamily="34" charset="-128"/>
                        </a:rPr>
                        <a:t>,</a:t>
                      </a:r>
                      <a:r>
                        <a:rPr lang="ta-IN" sz="1200">
                          <a:effectLst/>
                          <a:latin typeface="Arial Unicode MS" pitchFamily="34" charset="-128"/>
                          <a:ea typeface="Arial Unicode MS" pitchFamily="34" charset="-128"/>
                          <a:cs typeface="Arial Unicode MS" pitchFamily="34" charset="-128"/>
                        </a:rPr>
                        <a:t> வேறுபடுத்துதல்</a:t>
                      </a:r>
                      <a:r>
                        <a:rPr lang="en-US" sz="1200">
                          <a:effectLst/>
                          <a:latin typeface="Arial Unicode MS" pitchFamily="34" charset="-128"/>
                          <a:ea typeface="Arial Unicode MS" pitchFamily="34" charset="-128"/>
                          <a:cs typeface="Arial Unicode MS" pitchFamily="34" charset="-128"/>
                        </a:rPr>
                        <a:t>, </a:t>
                      </a:r>
                      <a:r>
                        <a:rPr lang="ta-IN" sz="1200">
                          <a:effectLst/>
                          <a:latin typeface="Arial Unicode MS" pitchFamily="34" charset="-128"/>
                          <a:ea typeface="Arial Unicode MS" pitchFamily="34" charset="-128"/>
                          <a:cs typeface="Arial Unicode MS" pitchFamily="34" charset="-128"/>
                        </a:rPr>
                        <a:t>பதிவு செய்தல்</a:t>
                      </a:r>
                      <a:r>
                        <a:rPr lang="en-US" sz="1200">
                          <a:effectLst/>
                          <a:latin typeface="Arial Unicode MS" pitchFamily="34" charset="-128"/>
                          <a:ea typeface="Arial Unicode MS" pitchFamily="34" charset="-128"/>
                          <a:cs typeface="Arial Unicode MS" pitchFamily="34" charset="-128"/>
                        </a:rPr>
                        <a:t>.</a:t>
                      </a:r>
                      <a:r>
                        <a:rPr lang="ta-IN" sz="1200">
                          <a:effectLst/>
                          <a:latin typeface="Arial Unicode MS" pitchFamily="34" charset="-128"/>
                          <a:ea typeface="Arial Unicode MS" pitchFamily="34" charset="-128"/>
                          <a:cs typeface="Arial Unicode MS" pitchFamily="34" charset="-128"/>
                        </a:rPr>
                        <a:t> </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1295400">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கலந்துரையாடலில் பங்கேற்றல்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தாவரத்தின் தண்டு, இலை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கலந்துரையாடலில் ஈடுபாடு குறைவு. சில கருத்துகள் பற்றி மட்டுமே விவாதிக்கப்பட்டன</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கலந்துரையாடலில் ஈடுபாடு நன்று. சில கருத்துகள் மட்டுமே விவாதத்திலிருந்து விடுபட்டுள்ளன</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கலந்துரையாடலில் ஈடுபாடு நன்று. அனைத்து கருத்துகளைப் பற்றியும் விவாதித்தல்.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914400">
                <a:tc>
                  <a:txBody>
                    <a:bodyPr/>
                    <a:lstStyle/>
                    <a:p>
                      <a:pPr marL="0" marR="0" algn="ctr">
                        <a:lnSpc>
                          <a:spcPct val="115000"/>
                        </a:lnSpc>
                        <a:spcBef>
                          <a:spcPts val="0"/>
                        </a:spcBef>
                        <a:spcAft>
                          <a:spcPts val="0"/>
                        </a:spcAft>
                      </a:pPr>
                      <a:r>
                        <a:rPr lang="ta-IN" sz="1400" dirty="0">
                          <a:solidFill>
                            <a:srgbClr val="FFFF00"/>
                          </a:solidFill>
                          <a:effectLst/>
                          <a:latin typeface="Arial Unicode MS" pitchFamily="34" charset="-128"/>
                          <a:ea typeface="Arial Unicode MS" pitchFamily="34" charset="-128"/>
                          <a:cs typeface="Arial Unicode MS" pitchFamily="34" charset="-128"/>
                        </a:rPr>
                        <a:t>பதிவு செய்தல்/ பகிர்தல்/ வழங்குதல்</a:t>
                      </a:r>
                      <a:endParaRPr lang="en-US" sz="1400" dirty="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தாவரத்தின் தண்டு, இலை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அனைத்து கருத்துகளும் பதிவு செய்யபடாமல் இருத்தல்.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ஒரு சில கருத்துகள் தவிர, மற்றவை பதிவு செய்து வழங்குதல். </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அனைத்து கருத்துகளையும் பதிவு செய்து சிறப்பாக வழங்குதல்</a:t>
                      </a:r>
                      <a:endParaRPr lang="en-US" sz="1200" dirty="0">
                        <a:effectLst/>
                        <a:latin typeface="Arial Unicode MS" pitchFamily="34" charset="-128"/>
                        <a:ea typeface="Arial Unicode MS" pitchFamily="34" charset="-128"/>
                        <a:cs typeface="Arial Unicode MS" pitchFamily="34" charset="-128"/>
                      </a:endParaRPr>
                    </a:p>
                  </a:txBody>
                  <a:tcPr marL="47339" marR="47339" marT="0" marB="0"/>
                </a:tc>
              </a:tr>
            </a:tbl>
          </a:graphicData>
        </a:graphic>
      </p:graphicFrame>
    </p:spTree>
    <p:extLst>
      <p:ext uri="{BB962C8B-B14F-4D97-AF65-F5344CB8AC3E}">
        <p14:creationId xmlns="" xmlns:p14="http://schemas.microsoft.com/office/powerpoint/2010/main" val="1462043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995672"/>
          </a:xfrm>
        </p:spPr>
        <p:txBody>
          <a:bodyPr/>
          <a:lstStyle/>
          <a:p>
            <a:pPr marL="109728" indent="0">
              <a:buNone/>
            </a:pPr>
            <a:endParaRPr lang="en-US" dirty="0" smtClean="0">
              <a:solidFill>
                <a:srgbClr val="002060"/>
              </a:solidFill>
              <a:latin typeface="Arial Unicode MS" pitchFamily="34" charset="-128"/>
              <a:ea typeface="Arial Unicode MS" pitchFamily="34" charset="-128"/>
              <a:cs typeface="Arial Unicode MS" pitchFamily="34" charset="-128"/>
            </a:endParaRPr>
          </a:p>
          <a:p>
            <a:pPr marL="109728" indent="0" algn="ctr">
              <a:buNone/>
            </a:pPr>
            <a:r>
              <a:rPr lang="ta-IN" sz="2800" b="1" dirty="0" smtClean="0">
                <a:solidFill>
                  <a:srgbClr val="00B050"/>
                </a:solidFill>
                <a:latin typeface="Arial Unicode MS" pitchFamily="34" charset="-128"/>
                <a:ea typeface="Arial Unicode MS" pitchFamily="34" charset="-128"/>
                <a:cs typeface="Arial Unicode MS" pitchFamily="34" charset="-128"/>
              </a:rPr>
              <a:t>காரண காரிய தொடர்புகளை யூகித்தல்</a:t>
            </a:r>
            <a:r>
              <a:rPr lang="en-US" sz="2800" b="1" dirty="0" smtClean="0">
                <a:solidFill>
                  <a:srgbClr val="00B050"/>
                </a:solidFill>
                <a:latin typeface="Arial Unicode MS" pitchFamily="34" charset="-128"/>
                <a:ea typeface="Arial Unicode MS" pitchFamily="34" charset="-128"/>
                <a:cs typeface="Arial Unicode MS" pitchFamily="34" charset="-128"/>
              </a:rPr>
              <a:t> </a:t>
            </a:r>
            <a:r>
              <a:rPr lang="ta-IN" sz="2800" b="1" dirty="0" smtClean="0">
                <a:solidFill>
                  <a:srgbClr val="00B050"/>
                </a:solidFill>
                <a:latin typeface="Arial Unicode MS" pitchFamily="34" charset="-128"/>
                <a:ea typeface="Arial Unicode MS" pitchFamily="34" charset="-128"/>
                <a:cs typeface="Arial Unicode MS" pitchFamily="34" charset="-128"/>
              </a:rPr>
              <a:t>மற்றும் விவரித்தலை மதிப்பிடுதல்  </a:t>
            </a:r>
            <a:endParaRPr lang="en-US" sz="2800" b="1" dirty="0">
              <a:solidFill>
                <a:srgbClr val="00B05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algn="ctr"/>
            <a:r>
              <a:rPr lang="ta-IN" sz="3200" b="1" dirty="0">
                <a:solidFill>
                  <a:srgbClr val="FF0000"/>
                </a:solidFill>
                <a:latin typeface="Arial Unicode MS" pitchFamily="34" charset="-128"/>
                <a:ea typeface="Arial Unicode MS" pitchFamily="34" charset="-128"/>
                <a:cs typeface="Arial Unicode MS" pitchFamily="34" charset="-128"/>
              </a:rPr>
              <a:t>மதிப்பீட்டு </a:t>
            </a:r>
            <a:r>
              <a:rPr lang="ta-IN" sz="3200" b="1" dirty="0" smtClean="0">
                <a:solidFill>
                  <a:srgbClr val="FF0000"/>
                </a:solidFill>
                <a:latin typeface="Arial Unicode MS" pitchFamily="34" charset="-128"/>
                <a:ea typeface="Arial Unicode MS" pitchFamily="34" charset="-128"/>
                <a:cs typeface="Arial Unicode MS" pitchFamily="34" charset="-128"/>
              </a:rPr>
              <a:t>முறை</a:t>
            </a:r>
            <a:r>
              <a:rPr lang="en-US" sz="3200" b="1" dirty="0" smtClean="0">
                <a:solidFill>
                  <a:srgbClr val="FF0000"/>
                </a:solidFill>
                <a:latin typeface="Arial Unicode MS" pitchFamily="34" charset="-128"/>
                <a:ea typeface="Arial Unicode MS" pitchFamily="34" charset="-128"/>
                <a:cs typeface="Arial Unicode MS" pitchFamily="34" charset="-128"/>
              </a:rPr>
              <a:t> -2 </a:t>
            </a:r>
            <a:endParaRPr lang="en-US" sz="3200" b="1" dirty="0">
              <a:solidFill>
                <a:srgbClr val="FF0000"/>
              </a:solidFill>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rotWithShape="1">
          <a:blip r:embed="rId2">
            <a:extLst>
              <a:ext uri="{28A0092B-C50C-407E-A947-70E740481C1C}">
                <a14:useLocalDpi xmlns="" xmlns:a14="http://schemas.microsoft.com/office/drawing/2010/main" val="0"/>
              </a:ext>
            </a:extLst>
          </a:blip>
          <a:srcRect t="18993"/>
          <a:stretch/>
        </p:blipFill>
        <p:spPr>
          <a:xfrm>
            <a:off x="1496291" y="2971800"/>
            <a:ext cx="6096000" cy="3048000"/>
          </a:xfrm>
          <a:prstGeom prst="rect">
            <a:avLst/>
          </a:prstGeom>
        </p:spPr>
      </p:pic>
    </p:spTree>
    <p:extLst>
      <p:ext uri="{BB962C8B-B14F-4D97-AF65-F5344CB8AC3E}">
        <p14:creationId xmlns="" xmlns:p14="http://schemas.microsoft.com/office/powerpoint/2010/main" val="21352751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6172200" cy="5867400"/>
          </a:xfrm>
        </p:spPr>
        <p:txBody>
          <a:bodyPr>
            <a:normAutofit fontScale="92500" lnSpcReduction="10000"/>
          </a:bodyPr>
          <a:lstStyle/>
          <a:p>
            <a:pPr marL="68580" lvl="0" indent="0">
              <a:buNone/>
            </a:pPr>
            <a:r>
              <a:rPr lang="en-IN" dirty="0" err="1">
                <a:latin typeface="Arial Unicode MS" pitchFamily="34" charset="-128"/>
                <a:ea typeface="Arial Unicode MS" pitchFamily="34" charset="-128"/>
                <a:cs typeface="Arial Unicode MS" pitchFamily="34" charset="-128"/>
              </a:rPr>
              <a:t>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பள்ளியின்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சுற்று</a:t>
            </a:r>
            <a:r>
              <a:rPr lang="ta-IN" dirty="0">
                <a:latin typeface="Arial Unicode MS" pitchFamily="34" charset="-128"/>
                <a:ea typeface="Arial Unicode MS" pitchFamily="34" charset="-128"/>
                <a:cs typeface="Arial Unicode MS" pitchFamily="34" charset="-128"/>
              </a:rPr>
              <a:t>ச் </a:t>
            </a:r>
            <a:r>
              <a:rPr lang="en-IN" dirty="0" err="1">
                <a:latin typeface="Arial Unicode MS" pitchFamily="34" charset="-128"/>
                <a:ea typeface="Arial Unicode MS" pitchFamily="34" charset="-128"/>
                <a:cs typeface="Arial Unicode MS" pitchFamily="34" charset="-128"/>
              </a:rPr>
              <a:t>சுவ</a:t>
            </a:r>
            <a:r>
              <a:rPr lang="ta-IN" dirty="0">
                <a:latin typeface="Arial Unicode MS" pitchFamily="34" charset="-128"/>
                <a:ea typeface="Arial Unicode MS" pitchFamily="34" charset="-128"/>
                <a:cs typeface="Arial Unicode MS" pitchFamily="34" charset="-128"/>
              </a:rPr>
              <a:t>ற்றை </a:t>
            </a:r>
            <a:r>
              <a:rPr lang="en-IN" dirty="0" err="1">
                <a:latin typeface="Arial Unicode MS" pitchFamily="34" charset="-128"/>
                <a:ea typeface="Arial Unicode MS" pitchFamily="34" charset="-128"/>
                <a:cs typeface="Arial Unicode MS" pitchFamily="34" charset="-128"/>
              </a:rPr>
              <a:t>ஒட்டிய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இடங்களில்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சிறிய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தாவரங்கள்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வளர்ந்திருப்பதைக்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கண்டார்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அவற்றை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யாரும்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வளர்க்கவில்லை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எனவும்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அவனுக்குத்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தெரியும்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ஒரு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பழ</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a:t>
            </a:r>
            <a:r>
              <a:rPr lang="ta-IN" dirty="0">
                <a:latin typeface="Arial Unicode MS" pitchFamily="34" charset="-128"/>
                <a:ea typeface="Arial Unicode MS" pitchFamily="34" charset="-128"/>
                <a:cs typeface="Arial Unicode MS" pitchFamily="34" charset="-128"/>
              </a:rPr>
              <a:t>ச்  </a:t>
            </a:r>
            <a:r>
              <a:rPr lang="en-IN" dirty="0" err="1">
                <a:latin typeface="Arial Unicode MS" pitchFamily="34" charset="-128"/>
                <a:ea typeface="Arial Unicode MS" pitchFamily="34" charset="-128"/>
                <a:cs typeface="Arial Unicode MS" pitchFamily="34" charset="-128"/>
              </a:rPr>
              <a:t>செடிகளும்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அடக்கம்</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r>
              <a:rPr lang="en-IN" dirty="0">
                <a:latin typeface="Arial Unicode MS" pitchFamily="34" charset="-128"/>
                <a:ea typeface="Arial Unicode MS" pitchFamily="34" charset="-128"/>
                <a:cs typeface="Arial Unicode MS" pitchFamily="34" charset="-128"/>
              </a:rPr>
              <a:t>அ) </a:t>
            </a:r>
            <a:r>
              <a:rPr lang="en-IN" dirty="0" err="1">
                <a:latin typeface="Arial Unicode MS" pitchFamily="34" charset="-128"/>
                <a:ea typeface="Arial Unicode MS" pitchFamily="34" charset="-128"/>
                <a:cs typeface="Arial Unicode MS" pitchFamily="34" charset="-128"/>
              </a:rPr>
              <a:t>உனது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பள்ளியில்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போன்ற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வளர்க்காமல்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வளர்ந்துள்ளதை</a:t>
            </a:r>
            <a:r>
              <a:rPr lang="ta-IN" dirty="0">
                <a:latin typeface="Arial Unicode MS" pitchFamily="34" charset="-128"/>
                <a:ea typeface="Arial Unicode MS" pitchFamily="34" charset="-128"/>
                <a:cs typeface="Arial Unicode MS" pitchFamily="34" charset="-128"/>
              </a:rPr>
              <a:t>க்  </a:t>
            </a:r>
            <a:r>
              <a:rPr lang="en-IN" dirty="0" err="1">
                <a:latin typeface="Arial Unicode MS" pitchFamily="34" charset="-128"/>
                <a:ea typeface="Arial Unicode MS" pitchFamily="34" charset="-128"/>
                <a:cs typeface="Arial Unicode MS" pitchFamily="34" charset="-128"/>
              </a:rPr>
              <a:t>காண</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முடிகிறதா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எங்கு</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r>
              <a:rPr lang="en-IN" dirty="0">
                <a:latin typeface="Arial Unicode MS" pitchFamily="34" charset="-128"/>
                <a:ea typeface="Arial Unicode MS" pitchFamily="34" charset="-128"/>
                <a:cs typeface="Arial Unicode MS" pitchFamily="34" charset="-128"/>
              </a:rPr>
              <a:t>ஆ) </a:t>
            </a:r>
            <a:r>
              <a:rPr lang="en-IN" dirty="0" err="1">
                <a:latin typeface="Arial Unicode MS" pitchFamily="34" charset="-128"/>
                <a:ea typeface="Arial Unicode MS" pitchFamily="34" charset="-128"/>
                <a:cs typeface="Arial Unicode MS" pitchFamily="34" charset="-128"/>
              </a:rPr>
              <a:t>அந்த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யாரும்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a:t>
            </a:r>
            <a:r>
              <a:rPr lang="ta-IN" dirty="0">
                <a:latin typeface="Arial Unicode MS" pitchFamily="34" charset="-128"/>
                <a:ea typeface="Arial Unicode MS" pitchFamily="34" charset="-128"/>
                <a:cs typeface="Arial Unicode MS" pitchFamily="34" charset="-128"/>
              </a:rPr>
              <a:t>க்</a:t>
            </a:r>
            <a:r>
              <a:rPr lang="en-IN" dirty="0" err="1">
                <a:latin typeface="Arial Unicode MS" pitchFamily="34" charset="-128"/>
                <a:ea typeface="Arial Unicode MS" pitchFamily="34" charset="-128"/>
                <a:cs typeface="Arial Unicode MS" pitchFamily="34" charset="-128"/>
              </a:rPr>
              <a:t>காமல்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தாமாகவே</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வளர்ந்ததைப்</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என்ன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நினைக்கிறாய்</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r>
              <a:rPr lang="en-IN" dirty="0">
                <a:latin typeface="Arial Unicode MS" pitchFamily="34" charset="-128"/>
                <a:ea typeface="Arial Unicode MS" pitchFamily="34" charset="-128"/>
                <a:cs typeface="Arial Unicode MS" pitchFamily="34" charset="-128"/>
              </a:rPr>
              <a:t>இ) </a:t>
            </a:r>
            <a:r>
              <a:rPr lang="en-IN" dirty="0" err="1">
                <a:latin typeface="Arial Unicode MS" pitchFamily="34" charset="-128"/>
                <a:ea typeface="Arial Unicode MS" pitchFamily="34" charset="-128"/>
                <a:cs typeface="Arial Unicode MS" pitchFamily="34" charset="-128"/>
              </a:rPr>
              <a:t>அந்த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இடங்களில்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யாரும்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வளர்க்காத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பட்சத்தில்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பழ</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வகைச்</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எப்படி</a:t>
            </a:r>
            <a:r>
              <a:rPr lang="en-IN" dirty="0" smtClean="0">
                <a:latin typeface="Arial Unicode MS" pitchFamily="34" charset="-128"/>
                <a:ea typeface="Arial Unicode MS" pitchFamily="34" charset="-128"/>
                <a:cs typeface="Arial Unicode MS" pitchFamily="34" charset="-128"/>
              </a:rPr>
              <a:t>?</a:t>
            </a:r>
          </a:p>
          <a:p>
            <a:pPr lvl="2"/>
            <a:r>
              <a:rPr lang="en-IN" dirty="0" smtClean="0">
                <a:latin typeface="Arial Unicode MS" pitchFamily="34" charset="-128"/>
                <a:ea typeface="Arial Unicode MS" pitchFamily="34" charset="-128"/>
                <a:cs typeface="Arial Unicode MS" pitchFamily="34" charset="-128"/>
              </a:rPr>
              <a:t>……..</a:t>
            </a:r>
          </a:p>
          <a:p>
            <a:pPr lvl="2"/>
            <a:r>
              <a:rPr lang="en-IN" dirty="0" smtClean="0">
                <a:latin typeface="Arial Unicode MS" pitchFamily="34" charset="-128"/>
                <a:ea typeface="Arial Unicode MS" pitchFamily="34" charset="-128"/>
                <a:cs typeface="Arial Unicode MS" pitchFamily="34" charset="-128"/>
              </a:rPr>
              <a:t>……..</a:t>
            </a:r>
            <a:endParaRPr lang="en-US" dirty="0" smtClean="0">
              <a:latin typeface="Arial Unicode MS" pitchFamily="34" charset="-128"/>
              <a:ea typeface="Arial Unicode MS" pitchFamily="34" charset="-128"/>
              <a:cs typeface="Arial Unicode MS" pitchFamily="34" charset="-128"/>
            </a:endParaRPr>
          </a:p>
          <a:p>
            <a:pPr lvl="0"/>
            <a:endParaRPr lang="en-US" dirty="0">
              <a:latin typeface="Arial Unicode MS" pitchFamily="34" charset="-128"/>
              <a:ea typeface="Arial Unicode MS" pitchFamily="34" charset="-128"/>
              <a:cs typeface="Arial Unicode MS" pitchFamily="34" charset="-128"/>
            </a:endParaRPr>
          </a:p>
          <a:p>
            <a:pPr lvl="0"/>
            <a:endParaRPr lang="en-US" dirty="0"/>
          </a:p>
          <a:p>
            <a:endParaRPr lang="en-US"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517183" y="1524000"/>
            <a:ext cx="2626817" cy="3810000"/>
          </a:xfrm>
          <a:prstGeom prst="rect">
            <a:avLst/>
          </a:prstGeom>
        </p:spPr>
      </p:pic>
    </p:spTree>
    <p:extLst>
      <p:ext uri="{BB962C8B-B14F-4D97-AF65-F5344CB8AC3E}">
        <p14:creationId xmlns="" xmlns:p14="http://schemas.microsoft.com/office/powerpoint/2010/main" val="181216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7024744" cy="1143000"/>
          </a:xfrm>
        </p:spPr>
        <p:txBody>
          <a:bodyPr/>
          <a:lstStyle/>
          <a:p>
            <a:r>
              <a:rPr lang="ta-IN" b="1" dirty="0" smtClean="0">
                <a:solidFill>
                  <a:srgbClr val="FF0000"/>
                </a:solidFill>
                <a:latin typeface="Arial Unicode MS" pitchFamily="34" charset="-128"/>
                <a:ea typeface="Arial Unicode MS" pitchFamily="34" charset="-128"/>
                <a:cs typeface="Arial Unicode MS" pitchFamily="34" charset="-128"/>
              </a:rPr>
              <a:t>பள்ளி சார்ந்த மதிப்பீடு </a:t>
            </a:r>
            <a:endParaRPr lang="en-US" dirty="0"/>
          </a:p>
        </p:txBody>
      </p:sp>
      <p:sp>
        <p:nvSpPr>
          <p:cNvPr id="3" name="Content Placeholder 2"/>
          <p:cNvSpPr>
            <a:spLocks noGrp="1"/>
          </p:cNvSpPr>
          <p:nvPr>
            <p:ph idx="1"/>
          </p:nvPr>
        </p:nvSpPr>
        <p:spPr>
          <a:xfrm>
            <a:off x="609600" y="1600200"/>
            <a:ext cx="7772400" cy="4648200"/>
          </a:xfrm>
        </p:spPr>
        <p:txBody>
          <a:bodyPr>
            <a:normAutofit/>
          </a:bodyPr>
          <a:lstStyle/>
          <a:p>
            <a:r>
              <a:rPr lang="ta-IN" dirty="0">
                <a:latin typeface="Arial Unicode MS" pitchFamily="34" charset="-128"/>
                <a:ea typeface="Arial Unicode MS" pitchFamily="34" charset="-128"/>
                <a:cs typeface="Arial Unicode MS" pitchFamily="34" charset="-128"/>
              </a:rPr>
              <a:t>பள்ளி </a:t>
            </a:r>
            <a:r>
              <a:rPr lang="en-US" dirty="0" err="1">
                <a:latin typeface="Arial Unicode MS" pitchFamily="34" charset="-128"/>
                <a:ea typeface="Arial Unicode MS" pitchFamily="34" charset="-128"/>
                <a:cs typeface="Arial Unicode MS" pitchFamily="34" charset="-128"/>
              </a:rPr>
              <a:t>சார்ந்த</a:t>
            </a:r>
            <a:r>
              <a:rPr lang="ta-IN" dirty="0">
                <a:latin typeface="Arial Unicode MS" pitchFamily="34" charset="-128"/>
                <a:ea typeface="Arial Unicode MS" pitchFamily="34" charset="-128"/>
                <a:cs typeface="Arial Unicode MS" pitchFamily="34" charset="-128"/>
              </a:rPr>
              <a:t> மதிப்பீடு (</a:t>
            </a:r>
            <a:r>
              <a:rPr lang="en-US" dirty="0">
                <a:latin typeface="Arial Unicode MS" pitchFamily="34" charset="-128"/>
                <a:ea typeface="Arial Unicode MS" pitchFamily="34" charset="-128"/>
                <a:cs typeface="Arial Unicode MS" pitchFamily="34" charset="-128"/>
              </a:rPr>
              <a:t>SBA) </a:t>
            </a:r>
            <a:r>
              <a:rPr lang="ta-IN" dirty="0">
                <a:latin typeface="Arial Unicode MS" pitchFamily="34" charset="-128"/>
                <a:ea typeface="Arial Unicode MS" pitchFamily="34" charset="-128"/>
                <a:cs typeface="Arial Unicode MS" pitchFamily="34" charset="-128"/>
              </a:rPr>
              <a:t>என்பது கற்றல் கற்பித்தலின் போதே மாணவர் முன்னேற்றத்திற்காக செய்யப்படும் மதிப்பீடாகும். ஒவ்வொரு மாணவரின் கற்றல் அடைவு மற்றும் இதர திறன் வளர்ச்சியினைப் பற்றிய தகவல்கள் சேகரிக்கப்பட்டு  நிர்வகிக்கப்படும் மதிப்பீடாகும். மதிப்பீட்டுக்  கருவிகள் பொதுவாக  ஆசிரியர்களால் வடிவமைக்கப்படுகின்றன. மாணவர்கள் மற்றும் பெற்றோருக்கு நேரடிக் கருத்துகளை வழங்கவும்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வகுப்பறையை ஒழுங்குபடுத்துவதற்கும் கற்பித்தல்-கற்றல் செயல்முறையை மேம்படுத்துவதற்கும் முடிவுகள் பயன்படுத்தப்படுகின்றன</a:t>
            </a:r>
            <a:r>
              <a:rPr lang="ta-IN" dirty="0" smtClean="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31763757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Autofit/>
          </a:bodyPr>
          <a:lstStyle/>
          <a:p>
            <a:r>
              <a:rPr lang="ta-IN" sz="2400" b="1" dirty="0">
                <a:solidFill>
                  <a:srgbClr val="FF0000"/>
                </a:solidFill>
                <a:latin typeface="Arial Unicode MS" pitchFamily="34" charset="-128"/>
                <a:ea typeface="Arial Unicode MS" pitchFamily="34" charset="-128"/>
                <a:cs typeface="Arial Unicode MS" pitchFamily="34" charset="-128"/>
              </a:rPr>
              <a:t>காரண காரிய தொடர்புகளை யூகித்தல்</a:t>
            </a:r>
            <a:r>
              <a:rPr lang="en-US" sz="2400" b="1" dirty="0">
                <a:solidFill>
                  <a:srgbClr val="FF0000"/>
                </a:solidFill>
                <a:latin typeface="Arial Unicode MS" pitchFamily="34" charset="-128"/>
                <a:ea typeface="Arial Unicode MS" pitchFamily="34" charset="-128"/>
                <a:cs typeface="Arial Unicode MS" pitchFamily="34" charset="-128"/>
              </a:rPr>
              <a:t> </a:t>
            </a:r>
            <a:r>
              <a:rPr lang="ta-IN" sz="2400" b="1" dirty="0">
                <a:solidFill>
                  <a:srgbClr val="FF0000"/>
                </a:solidFill>
                <a:latin typeface="Arial Unicode MS" pitchFamily="34" charset="-128"/>
                <a:ea typeface="Arial Unicode MS" pitchFamily="34" charset="-128"/>
                <a:cs typeface="Arial Unicode MS" pitchFamily="34" charset="-128"/>
              </a:rPr>
              <a:t>மற்றும் விவரித்தலை மதிப்பிடுதல்  </a:t>
            </a:r>
            <a:r>
              <a:rPr lang="en-US" sz="2400" b="1" dirty="0" smtClean="0">
                <a:solidFill>
                  <a:srgbClr val="FF0000"/>
                </a:solidFill>
                <a:latin typeface="Arial Unicode MS" pitchFamily="34" charset="-128"/>
                <a:ea typeface="Arial Unicode MS" pitchFamily="34" charset="-128"/>
                <a:cs typeface="Arial Unicode MS" pitchFamily="34" charset="-128"/>
              </a:rPr>
              <a:t>- </a:t>
            </a:r>
            <a:r>
              <a:rPr lang="ta-IN" sz="2400" b="1" dirty="0">
                <a:solidFill>
                  <a:srgbClr val="FF0000"/>
                </a:solidFill>
                <a:latin typeface="Arial Unicode MS" pitchFamily="34" charset="-128"/>
                <a:ea typeface="Arial Unicode MS" pitchFamily="34" charset="-128"/>
                <a:cs typeface="Arial Unicode MS" pitchFamily="34" charset="-128"/>
              </a:rPr>
              <a:t>மதிப்பெண் வழங்கும் முறை </a:t>
            </a:r>
            <a:endParaRPr lang="en-US" sz="2400" dirty="0">
              <a:solidFill>
                <a:srgbClr val="FF0000"/>
              </a:solidFill>
            </a:endParaRPr>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extLst>
              <p:ext uri="{D42A27DB-BD31-4B8C-83A1-F6EECF244321}">
                <p14:modId xmlns="" xmlns:p14="http://schemas.microsoft.com/office/powerpoint/2010/main" val="1635829699"/>
              </p:ext>
            </p:extLst>
          </p:nvPr>
        </p:nvGraphicFramePr>
        <p:xfrm>
          <a:off x="457200" y="1752600"/>
          <a:ext cx="8229600" cy="3810001"/>
        </p:xfrm>
        <a:graphic>
          <a:graphicData uri="http://schemas.openxmlformats.org/drawingml/2006/table">
            <a:tbl>
              <a:tblPr firstRow="1" bandRow="1">
                <a:tableStyleId>{7DF18680-E054-41AD-8BC1-D1AEF772440D}</a:tableStyleId>
              </a:tblPr>
              <a:tblGrid>
                <a:gridCol w="1143000"/>
                <a:gridCol w="2971800"/>
                <a:gridCol w="2057400"/>
                <a:gridCol w="2057400"/>
              </a:tblGrid>
              <a:tr h="1148469">
                <a:tc>
                  <a:txBody>
                    <a:bodyPr/>
                    <a:lstStyle/>
                    <a:p>
                      <a:r>
                        <a:rPr lang="ta-IN" dirty="0" smtClean="0"/>
                        <a:t>வ எண் </a:t>
                      </a:r>
                      <a:endParaRPr lang="en-US" dirty="0"/>
                    </a:p>
                  </a:txBody>
                  <a:tcPr/>
                </a:tc>
                <a:tc>
                  <a:txBody>
                    <a:bodyPr/>
                    <a:lstStyle/>
                    <a:p>
                      <a:r>
                        <a:rPr lang="ta-IN" dirty="0" smtClean="0"/>
                        <a:t>மாணவனின் பெயர்</a:t>
                      </a:r>
                      <a:endParaRPr lang="en-US" dirty="0"/>
                    </a:p>
                  </a:txBody>
                  <a:tcPr/>
                </a:tc>
                <a:tc>
                  <a:txBody>
                    <a:bodyPr/>
                    <a:lstStyle/>
                    <a:p>
                      <a:r>
                        <a:rPr lang="ta-IN" dirty="0" smtClean="0"/>
                        <a:t>மதிப்பெண்</a:t>
                      </a:r>
                      <a:endParaRPr lang="en-US" dirty="0"/>
                    </a:p>
                  </a:txBody>
                  <a:tcPr/>
                </a:tc>
                <a:tc>
                  <a:txBody>
                    <a:bodyPr/>
                    <a:lstStyle/>
                    <a:p>
                      <a:r>
                        <a:rPr lang="ta-IN" dirty="0" smtClean="0"/>
                        <a:t>குறிப்பு</a:t>
                      </a:r>
                      <a:r>
                        <a:rPr lang="en-US" dirty="0" smtClean="0"/>
                        <a:t>*</a:t>
                      </a:r>
                      <a:endParaRPr lang="en-US" dirty="0"/>
                    </a:p>
                  </a:txBody>
                  <a:tcPr/>
                </a:tc>
              </a:tr>
              <a:tr h="665383">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r>
              <a:tr h="665383">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sp>
        <p:nvSpPr>
          <p:cNvPr id="5" name="TextBox 4"/>
          <p:cNvSpPr txBox="1"/>
          <p:nvPr/>
        </p:nvSpPr>
        <p:spPr>
          <a:xfrm>
            <a:off x="533400" y="5832580"/>
            <a:ext cx="8001000" cy="369332"/>
          </a:xfrm>
          <a:prstGeom prst="rect">
            <a:avLst/>
          </a:prstGeom>
          <a:noFill/>
        </p:spPr>
        <p:txBody>
          <a:bodyPr wrap="square" rtlCol="0">
            <a:spAutoFit/>
          </a:bodyPr>
          <a:lstStyle/>
          <a:p>
            <a:r>
              <a:rPr lang="en-US" dirty="0" smtClean="0">
                <a:solidFill>
                  <a:srgbClr val="FF0000"/>
                </a:solidFill>
              </a:rPr>
              <a:t>* </a:t>
            </a:r>
            <a:r>
              <a:rPr lang="ta-IN" b="1" dirty="0" smtClean="0">
                <a:solidFill>
                  <a:srgbClr val="FF0000"/>
                </a:solidFill>
                <a:latin typeface="Arial Unicode MS" pitchFamily="34" charset="-128"/>
                <a:ea typeface="Arial Unicode MS" pitchFamily="34" charset="-128"/>
                <a:cs typeface="Arial Unicode MS" pitchFamily="34" charset="-128"/>
              </a:rPr>
              <a:t>மாணவர் </a:t>
            </a:r>
            <a:r>
              <a:rPr lang="ta-IN" b="1" dirty="0">
                <a:solidFill>
                  <a:srgbClr val="FF0000"/>
                </a:solidFill>
                <a:latin typeface="Arial Unicode MS" pitchFamily="34" charset="-128"/>
                <a:ea typeface="Arial Unicode MS" pitchFamily="34" charset="-128"/>
                <a:cs typeface="Arial Unicode MS" pitchFamily="34" charset="-128"/>
              </a:rPr>
              <a:t>மதிப்பீட்டு செயல்களில் ஈடுபட்ட முறையினைப் பற்றிய குறிப்பு </a:t>
            </a:r>
            <a:endParaRPr lang="en-US" b="1" dirty="0">
              <a:solidFill>
                <a:srgbClr val="FF000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1618753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838200"/>
            <a:ext cx="8229600" cy="2286000"/>
          </a:xfrm>
        </p:spPr>
        <p:txBody>
          <a:bodyPr/>
          <a:lstStyle/>
          <a:p>
            <a:pPr marL="109728" indent="0">
              <a:buNone/>
            </a:pPr>
            <a:endParaRPr lang="ta-IN" dirty="0">
              <a:solidFill>
                <a:srgbClr val="002060"/>
              </a:solidFill>
              <a:latin typeface="Arial Unicode MS" pitchFamily="34" charset="-128"/>
              <a:ea typeface="Arial Unicode MS" pitchFamily="34" charset="-128"/>
              <a:cs typeface="Arial Unicode MS" pitchFamily="34" charset="-128"/>
            </a:endParaRPr>
          </a:p>
          <a:p>
            <a:pPr marL="109728" indent="0">
              <a:buNone/>
            </a:pPr>
            <a:endParaRPr lang="ta-IN" dirty="0">
              <a:solidFill>
                <a:srgbClr val="002060"/>
              </a:solidFill>
              <a:latin typeface="Arial Unicode MS" pitchFamily="34" charset="-128"/>
              <a:ea typeface="Arial Unicode MS" pitchFamily="34" charset="-128"/>
              <a:cs typeface="Arial Unicode MS" pitchFamily="34" charset="-128"/>
            </a:endParaRPr>
          </a:p>
          <a:p>
            <a:pPr marL="109728" indent="0">
              <a:buNone/>
            </a:pPr>
            <a:r>
              <a:rPr lang="ta-IN" sz="3200" b="1" dirty="0" smtClean="0">
                <a:solidFill>
                  <a:srgbClr val="00B050"/>
                </a:solidFill>
                <a:latin typeface="Arial Unicode MS" pitchFamily="34" charset="-128"/>
                <a:ea typeface="Arial Unicode MS" pitchFamily="34" charset="-128"/>
                <a:cs typeface="Arial Unicode MS" pitchFamily="34" charset="-128"/>
              </a:rPr>
              <a:t>சுயவிவர </a:t>
            </a:r>
            <a:r>
              <a:rPr lang="ta-IN" sz="3200" b="1" dirty="0">
                <a:solidFill>
                  <a:srgbClr val="00B050"/>
                </a:solidFill>
                <a:latin typeface="Arial Unicode MS" pitchFamily="34" charset="-128"/>
                <a:ea typeface="Arial Unicode MS" pitchFamily="34" charset="-128"/>
                <a:cs typeface="Arial Unicode MS" pitchFamily="34" charset="-128"/>
              </a:rPr>
              <a:t>பதிவேடு ( உற்றுநோக்களின் </a:t>
            </a:r>
            <a:r>
              <a:rPr lang="ta-IN" sz="3200" b="1" dirty="0" smtClean="0">
                <a:solidFill>
                  <a:srgbClr val="00B050"/>
                </a:solidFill>
                <a:latin typeface="Arial Unicode MS" pitchFamily="34" charset="-128"/>
                <a:ea typeface="Arial Unicode MS" pitchFamily="34" charset="-128"/>
                <a:cs typeface="Arial Unicode MS" pitchFamily="34" charset="-128"/>
              </a:rPr>
              <a:t>அடிப்படையில்  </a:t>
            </a:r>
            <a:r>
              <a:rPr lang="ta-IN" sz="3200" b="1" dirty="0">
                <a:solidFill>
                  <a:srgbClr val="00B050"/>
                </a:solidFill>
                <a:latin typeface="Arial Unicode MS" pitchFamily="34" charset="-128"/>
                <a:ea typeface="Arial Unicode MS" pitchFamily="34" charset="-128"/>
                <a:cs typeface="Arial Unicode MS" pitchFamily="34" charset="-128"/>
              </a:rPr>
              <a:t>ஆசிரியர் தயார் செய்வது</a:t>
            </a:r>
            <a:r>
              <a:rPr lang="ta-IN" sz="3200" b="1" dirty="0" smtClean="0">
                <a:solidFill>
                  <a:srgbClr val="00B050"/>
                </a:solidFill>
                <a:latin typeface="Arial Unicode MS" pitchFamily="34" charset="-128"/>
                <a:ea typeface="Arial Unicode MS" pitchFamily="34" charset="-128"/>
                <a:cs typeface="Arial Unicode MS" pitchFamily="34" charset="-128"/>
              </a:rPr>
              <a:t>)</a:t>
            </a:r>
            <a:endParaRPr lang="en-US" sz="3200" b="1" dirty="0" smtClean="0">
              <a:solidFill>
                <a:srgbClr val="00B050"/>
              </a:solidFill>
              <a:latin typeface="Arial Unicode MS" pitchFamily="34" charset="-128"/>
              <a:ea typeface="Arial Unicode MS" pitchFamily="34" charset="-128"/>
              <a:cs typeface="Arial Unicode MS" pitchFamily="34" charset="-128"/>
            </a:endParaRPr>
          </a:p>
          <a:p>
            <a:pPr marL="109728" indent="0">
              <a:buNone/>
            </a:pPr>
            <a:endParaRPr lang="en-US" dirty="0">
              <a:solidFill>
                <a:srgbClr val="00206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algn="ctr"/>
            <a:r>
              <a:rPr lang="ta-IN" sz="3200" b="1" dirty="0">
                <a:solidFill>
                  <a:srgbClr val="FF0000"/>
                </a:solidFill>
                <a:latin typeface="Arial Unicode MS" pitchFamily="34" charset="-128"/>
                <a:ea typeface="Arial Unicode MS" pitchFamily="34" charset="-128"/>
                <a:cs typeface="Arial Unicode MS" pitchFamily="34" charset="-128"/>
              </a:rPr>
              <a:t>மதிப்பீட்டு </a:t>
            </a:r>
            <a:r>
              <a:rPr lang="ta-IN" sz="3200" b="1" dirty="0" smtClean="0">
                <a:solidFill>
                  <a:srgbClr val="FF0000"/>
                </a:solidFill>
                <a:latin typeface="Arial Unicode MS" pitchFamily="34" charset="-128"/>
                <a:ea typeface="Arial Unicode MS" pitchFamily="34" charset="-128"/>
                <a:cs typeface="Arial Unicode MS" pitchFamily="34" charset="-128"/>
              </a:rPr>
              <a:t>முறை</a:t>
            </a:r>
            <a:r>
              <a:rPr lang="en-US" sz="3200" b="1" dirty="0" smtClean="0">
                <a:solidFill>
                  <a:srgbClr val="FF0000"/>
                </a:solidFill>
                <a:latin typeface="Arial Unicode MS" pitchFamily="34" charset="-128"/>
                <a:ea typeface="Arial Unicode MS" pitchFamily="34" charset="-128"/>
                <a:cs typeface="Arial Unicode MS" pitchFamily="34" charset="-128"/>
              </a:rPr>
              <a:t> - 3</a:t>
            </a:r>
            <a:r>
              <a:rPr lang="ta-IN" sz="3200" b="1" dirty="0" smtClean="0">
                <a:solidFill>
                  <a:srgbClr val="FF0000"/>
                </a:solidFill>
                <a:latin typeface="Arial Unicode MS" pitchFamily="34" charset="-128"/>
                <a:ea typeface="Arial Unicode MS" pitchFamily="34" charset="-128"/>
                <a:cs typeface="Arial Unicode MS" pitchFamily="34" charset="-128"/>
              </a:rPr>
              <a:t> </a:t>
            </a:r>
            <a:r>
              <a:rPr lang="en-US" sz="3200" b="1" dirty="0" smtClean="0">
                <a:solidFill>
                  <a:srgbClr val="FF0000"/>
                </a:solidFill>
                <a:latin typeface="Arial Unicode MS" pitchFamily="34" charset="-128"/>
                <a:ea typeface="Arial Unicode MS" pitchFamily="34" charset="-128"/>
                <a:cs typeface="Arial Unicode MS" pitchFamily="34" charset="-128"/>
              </a:rPr>
              <a:t> </a:t>
            </a:r>
            <a:endParaRPr lang="en-US" sz="3200" b="1" dirty="0">
              <a:solidFill>
                <a:srgbClr val="FF0000"/>
              </a:solidFill>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711036" y="3276600"/>
            <a:ext cx="5886450" cy="2917063"/>
          </a:xfrm>
          <a:prstGeom prst="rect">
            <a:avLst/>
          </a:prstGeom>
        </p:spPr>
      </p:pic>
    </p:spTree>
    <p:extLst>
      <p:ext uri="{BB962C8B-B14F-4D97-AF65-F5344CB8AC3E}">
        <p14:creationId xmlns="" xmlns:p14="http://schemas.microsoft.com/office/powerpoint/2010/main" val="2784023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114032" y="2209800"/>
            <a:ext cx="1877568" cy="2910958"/>
          </a:xfrm>
          <a:prstGeom prst="rect">
            <a:avLst/>
          </a:prstGeom>
        </p:spPr>
      </p:pic>
      <p:sp>
        <p:nvSpPr>
          <p:cNvPr id="2" name="Title 1"/>
          <p:cNvSpPr>
            <a:spLocks noGrp="1"/>
          </p:cNvSpPr>
          <p:nvPr>
            <p:ph type="title"/>
          </p:nvPr>
        </p:nvSpPr>
        <p:spPr>
          <a:xfrm>
            <a:off x="0" y="685800"/>
            <a:ext cx="8229600" cy="1143000"/>
          </a:xfrm>
        </p:spPr>
        <p:txBody>
          <a:bodyPr>
            <a:noAutofit/>
          </a:bodyPr>
          <a:lstStyle/>
          <a:p>
            <a:pPr algn="ctr"/>
            <a:r>
              <a:rPr lang="en-IN" sz="2400" b="1" dirty="0" smtClean="0">
                <a:solidFill>
                  <a:srgbClr val="FF0000"/>
                </a:solidFill>
                <a:latin typeface="Arial Unicode MS" pitchFamily="34" charset="-128"/>
                <a:ea typeface="Arial Unicode MS" pitchFamily="34" charset="-128"/>
                <a:cs typeface="Arial Unicode MS" pitchFamily="34" charset="-128"/>
              </a:rPr>
              <a:t>      </a:t>
            </a:r>
            <a:r>
              <a:rPr lang="en-US" sz="2400" b="1" dirty="0" smtClean="0">
                <a:solidFill>
                  <a:srgbClr val="002060"/>
                </a:solidFill>
                <a:latin typeface="Arial Unicode MS" pitchFamily="34" charset="-128"/>
                <a:ea typeface="Arial Unicode MS" pitchFamily="34" charset="-128"/>
                <a:cs typeface="Arial Unicode MS" pitchFamily="34" charset="-128"/>
              </a:rPr>
              <a:t> </a:t>
            </a:r>
            <a:r>
              <a:rPr lang="ta-IN" sz="2400" b="1" dirty="0">
                <a:solidFill>
                  <a:srgbClr val="002060"/>
                </a:solidFill>
                <a:latin typeface="Arial Unicode MS" pitchFamily="34" charset="-128"/>
                <a:ea typeface="Arial Unicode MS" pitchFamily="34" charset="-128"/>
                <a:cs typeface="Arial Unicode MS" pitchFamily="34" charset="-128"/>
              </a:rPr>
              <a:t>சுயவிவர பதிவேடு ( உற்றுநோக்களின் </a:t>
            </a:r>
            <a:r>
              <a:rPr lang="ta-IN" sz="2400" b="1" dirty="0" smtClean="0">
                <a:solidFill>
                  <a:srgbClr val="002060"/>
                </a:solidFill>
                <a:latin typeface="Arial Unicode MS" pitchFamily="34" charset="-128"/>
                <a:ea typeface="Arial Unicode MS" pitchFamily="34" charset="-128"/>
                <a:cs typeface="Arial Unicode MS" pitchFamily="34" charset="-128"/>
              </a:rPr>
              <a:t>அடிப்படையில்  </a:t>
            </a:r>
            <a:r>
              <a:rPr lang="ta-IN" sz="2400" b="1" dirty="0">
                <a:solidFill>
                  <a:srgbClr val="002060"/>
                </a:solidFill>
                <a:latin typeface="Arial Unicode MS" pitchFamily="34" charset="-128"/>
                <a:ea typeface="Arial Unicode MS" pitchFamily="34" charset="-128"/>
                <a:cs typeface="Arial Unicode MS" pitchFamily="34" charset="-128"/>
              </a:rPr>
              <a:t>ஆசிரியர் தயார் செய்வது)</a:t>
            </a:r>
            <a:r>
              <a:rPr lang="en-US" sz="2400" dirty="0">
                <a:solidFill>
                  <a:srgbClr val="002060"/>
                </a:solidFill>
                <a:latin typeface="Arial Unicode MS" pitchFamily="34" charset="-128"/>
                <a:ea typeface="Arial Unicode MS" pitchFamily="34" charset="-128"/>
                <a:cs typeface="Arial Unicode MS" pitchFamily="34" charset="-128"/>
              </a:rPr>
              <a:t/>
            </a:r>
            <a:br>
              <a:rPr lang="en-US" sz="2400" dirty="0">
                <a:solidFill>
                  <a:srgbClr val="002060"/>
                </a:solidFill>
                <a:latin typeface="Arial Unicode MS" pitchFamily="34" charset="-128"/>
                <a:ea typeface="Arial Unicode MS" pitchFamily="34" charset="-128"/>
                <a:cs typeface="Arial Unicode MS" pitchFamily="34" charset="-128"/>
              </a:rPr>
            </a:br>
            <a:r>
              <a:rPr lang="en-IN" sz="2400" b="1" dirty="0" smtClean="0">
                <a:solidFill>
                  <a:srgbClr val="FF0000"/>
                </a:solidFill>
                <a:latin typeface="Arial Unicode MS" pitchFamily="34" charset="-128"/>
                <a:ea typeface="Arial Unicode MS" pitchFamily="34" charset="-128"/>
                <a:cs typeface="Arial Unicode MS" pitchFamily="34" charset="-128"/>
              </a:rPr>
              <a:t> </a:t>
            </a:r>
            <a:r>
              <a:rPr lang="en-IN" sz="2400" b="1" u="sng" dirty="0" err="1" smtClean="0">
                <a:solidFill>
                  <a:srgbClr val="FF0000"/>
                </a:solidFill>
                <a:latin typeface="Arial Unicode MS" pitchFamily="34" charset="-128"/>
                <a:ea typeface="Arial Unicode MS" pitchFamily="34" charset="-128"/>
                <a:cs typeface="Arial Unicode MS" pitchFamily="34" charset="-128"/>
              </a:rPr>
              <a:t>சுய</a:t>
            </a:r>
            <a:r>
              <a:rPr lang="en-IN" sz="2400" b="1" u="sng" dirty="0" smtClean="0">
                <a:solidFill>
                  <a:srgbClr val="FF0000"/>
                </a:solidFill>
                <a:latin typeface="Arial Unicode MS" pitchFamily="34" charset="-128"/>
                <a:ea typeface="Arial Unicode MS" pitchFamily="34" charset="-128"/>
                <a:cs typeface="Arial Unicode MS" pitchFamily="34" charset="-128"/>
              </a:rPr>
              <a:t> </a:t>
            </a:r>
            <a:r>
              <a:rPr lang="en-IN" sz="2400" b="1" u="sng" dirty="0" err="1" smtClean="0">
                <a:solidFill>
                  <a:srgbClr val="FF0000"/>
                </a:solidFill>
                <a:latin typeface="Arial Unicode MS" pitchFamily="34" charset="-128"/>
                <a:ea typeface="Arial Unicode MS" pitchFamily="34" charset="-128"/>
                <a:cs typeface="Arial Unicode MS" pitchFamily="34" charset="-128"/>
              </a:rPr>
              <a:t>விவரம்</a:t>
            </a:r>
            <a:r>
              <a:rPr lang="en-IN" sz="2400" b="1" u="sng" dirty="0" smtClean="0">
                <a:solidFill>
                  <a:srgbClr val="FF0000"/>
                </a:solidFill>
                <a:latin typeface="Arial Unicode MS" pitchFamily="34" charset="-128"/>
                <a:ea typeface="Arial Unicode MS" pitchFamily="34" charset="-128"/>
                <a:cs typeface="Arial Unicode MS" pitchFamily="34" charset="-128"/>
              </a:rPr>
              <a:t>: </a:t>
            </a:r>
            <a:r>
              <a:rPr lang="en-IN" sz="2400" b="1" u="sng" dirty="0" err="1" smtClean="0">
                <a:solidFill>
                  <a:srgbClr val="FF0000"/>
                </a:solidFill>
                <a:latin typeface="Arial Unicode MS" pitchFamily="34" charset="-128"/>
                <a:ea typeface="Arial Unicode MS" pitchFamily="34" charset="-128"/>
                <a:cs typeface="Arial Unicode MS" pitchFamily="34" charset="-128"/>
              </a:rPr>
              <a:t>குமார்</a:t>
            </a:r>
            <a:endParaRPr lang="en-US" sz="2400" u="sng"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609600" y="1981200"/>
            <a:ext cx="6400800" cy="4419600"/>
          </a:xfrm>
        </p:spPr>
        <p:txBody>
          <a:bodyPr>
            <a:normAutofit fontScale="85000" lnSpcReduction="10000"/>
          </a:bodyPr>
          <a:lstStyle/>
          <a:p>
            <a:pPr marL="0" indent="0">
              <a:buNone/>
            </a:pPr>
            <a:r>
              <a:rPr lang="en-IN" dirty="0" err="1" smtClean="0">
                <a:latin typeface="Arial Unicode MS" pitchFamily="34" charset="-128"/>
                <a:ea typeface="Arial Unicode MS" pitchFamily="34" charset="-128"/>
                <a:cs typeface="Arial Unicode MS" pitchFamily="34" charset="-128"/>
              </a:rPr>
              <a:t>குமார்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ஈடுபடும்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செயல்பாடுக</a:t>
            </a:r>
            <a:r>
              <a:rPr lang="ta-IN" dirty="0">
                <a:latin typeface="Arial Unicode MS" pitchFamily="34" charset="-128"/>
                <a:ea typeface="Arial Unicode MS" pitchFamily="34" charset="-128"/>
                <a:cs typeface="Arial Unicode MS" pitchFamily="34" charset="-128"/>
              </a:rPr>
              <a:t>ள் </a:t>
            </a:r>
            <a:r>
              <a:rPr lang="en-IN" dirty="0" err="1">
                <a:latin typeface="Arial Unicode MS" pitchFamily="34" charset="-128"/>
                <a:ea typeface="Arial Unicode MS" pitchFamily="34" charset="-128"/>
                <a:cs typeface="Arial Unicode MS" pitchFamily="34" charset="-128"/>
              </a:rPr>
              <a:t>சக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மாணவர்கள்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ஆசிரியர்கள்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உதவியுடன்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நன்கு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செயலாற்றுபவர்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படங்களை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வரைவதில்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திறன்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உண்டு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நோக்குதலில்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சிறந்து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விளங்கும்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இவர்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நோக்கிய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a:t>
            </a:r>
            <a:r>
              <a:rPr lang="ta-IN" dirty="0">
                <a:latin typeface="Arial Unicode MS" pitchFamily="34" charset="-128"/>
                <a:ea typeface="Arial Unicode MS" pitchFamily="34" charset="-128"/>
                <a:cs typeface="Arial Unicode MS" pitchFamily="34" charset="-128"/>
              </a:rPr>
              <a:t>வ</a:t>
            </a:r>
            <a:r>
              <a:rPr lang="en-IN" dirty="0" err="1">
                <a:latin typeface="Arial Unicode MS" pitchFamily="34" charset="-128"/>
                <a:ea typeface="Arial Unicode MS" pitchFamily="34" charset="-128"/>
                <a:cs typeface="Arial Unicode MS" pitchFamily="34" charset="-128"/>
              </a:rPr>
              <a:t>ரங்களை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பதிவுசெய்வதில்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மற்றவரின்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ஆலோசனை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தேவைப்படும்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நிலையில்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உள்ளார்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a:t>
            </a:r>
            <a:r>
              <a:rPr lang="ta-IN" dirty="0">
                <a:latin typeface="Arial Unicode MS" pitchFamily="34" charset="-128"/>
                <a:ea typeface="Arial Unicode MS" pitchFamily="34" charset="-128"/>
                <a:cs typeface="Arial Unicode MS" pitchFamily="34" charset="-128"/>
              </a:rPr>
              <a:t>ப்</a:t>
            </a:r>
            <a:r>
              <a:rPr lang="en-IN" dirty="0" err="1">
                <a:latin typeface="Arial Unicode MS" pitchFamily="34" charset="-128"/>
                <a:ea typeface="Arial Unicode MS" pitchFamily="34" charset="-128"/>
                <a:cs typeface="Arial Unicode MS" pitchFamily="34" charset="-128"/>
              </a:rPr>
              <a:t>புத்தகத்தை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தாண்டி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சிந்திப்பதிலும்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செயலாற்றுவதிலும்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அதிகம்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கவனம்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தேவைப்படுகிறது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படைப்பாற்றல்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ஈடுபடும்போது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கற்றல்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வெளிப்பாடு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இருப்பதை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அறிய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முடிகிறது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விலங்குக</a:t>
            </a:r>
            <a:r>
              <a:rPr lang="ta-IN" dirty="0">
                <a:latin typeface="Arial Unicode MS" pitchFamily="34" charset="-128"/>
                <a:ea typeface="Arial Unicode MS" pitchFamily="34" charset="-128"/>
                <a:cs typeface="Arial Unicode MS" pitchFamily="34" charset="-128"/>
              </a:rPr>
              <a:t>ளிடம் </a:t>
            </a:r>
            <a:r>
              <a:rPr lang="en-IN" dirty="0" err="1">
                <a:latin typeface="Arial Unicode MS" pitchFamily="34" charset="-128"/>
                <a:ea typeface="Arial Unicode MS" pitchFamily="34" charset="-128"/>
                <a:cs typeface="Arial Unicode MS" pitchFamily="34" charset="-128"/>
              </a:rPr>
              <a:t>அன்பு</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காட்டுவதும்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அவற்றிக்கு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உணவு</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வழங்கி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பராமரிப்பது</a:t>
            </a:r>
            <a:r>
              <a:rPr lang="ta-IN" dirty="0">
                <a:latin typeface="Arial Unicode MS" pitchFamily="34" charset="-128"/>
                <a:ea typeface="Arial Unicode MS" pitchFamily="34" charset="-128"/>
                <a:cs typeface="Arial Unicode MS" pitchFamily="34" charset="-128"/>
              </a:rPr>
              <a:t>ம் </a:t>
            </a:r>
            <a:r>
              <a:rPr lang="en-IN" dirty="0" err="1">
                <a:latin typeface="Arial Unicode MS" pitchFamily="34" charset="-128"/>
                <a:ea typeface="Arial Unicode MS" pitchFamily="34" charset="-128"/>
                <a:cs typeface="Arial Unicode MS" pitchFamily="34" charset="-128"/>
              </a:rPr>
              <a:t>பாராட்டுக்குரியது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குழு</a:t>
            </a:r>
            <a:r>
              <a:rPr lang="ta-IN" dirty="0">
                <a:latin typeface="Arial Unicode MS" pitchFamily="34" charset="-128"/>
                <a:ea typeface="Arial Unicode MS" pitchFamily="34" charset="-128"/>
                <a:cs typeface="Arial Unicode MS" pitchFamily="34" charset="-128"/>
              </a:rPr>
              <a:t>ச் </a:t>
            </a:r>
            <a:r>
              <a:rPr lang="en-IN" dirty="0" err="1">
                <a:latin typeface="Arial Unicode MS" pitchFamily="34" charset="-128"/>
                <a:ea typeface="Arial Unicode MS" pitchFamily="34" charset="-128"/>
                <a:cs typeface="Arial Unicode MS" pitchFamily="34" charset="-128"/>
              </a:rPr>
              <a:t>செயல்களில்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ஈடுபடும்போது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பொறுமையாக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இருப்பதும்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மற்றவருக்கு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உதவி</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செய்வதும்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இவரின்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தனிச்சிறப்பு</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30932473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2400" dirty="0" err="1" smtClean="0">
                <a:solidFill>
                  <a:srgbClr val="0000FF"/>
                </a:solidFill>
                <a:latin typeface="VANAVIL-Avvaiyar" pitchFamily="2" charset="0"/>
              </a:rPr>
              <a:t>f‰wš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éisÎ</a:t>
            </a:r>
            <a:r>
              <a:rPr lang="en-US" sz="2400" dirty="0" smtClean="0">
                <a:solidFill>
                  <a:srgbClr val="0000FF"/>
                </a:solidFill>
                <a:latin typeface="VANAVIL-Avvaiyar" pitchFamily="2" charset="0"/>
              </a:rPr>
              <a:t/>
            </a:r>
            <a:br>
              <a:rPr lang="en-US" sz="2400" dirty="0" smtClean="0">
                <a:solidFill>
                  <a:srgbClr val="0000FF"/>
                </a:solidFill>
                <a:latin typeface="VANAVIL-Avvaiyar" pitchFamily="2" charset="0"/>
              </a:rPr>
            </a:br>
            <a:r>
              <a:rPr lang="en-US" sz="2400" dirty="0" err="1" smtClean="0">
                <a:solidFill>
                  <a:srgbClr val="0000FF"/>
                </a:solidFill>
                <a:latin typeface="VANAVIL-Avvaiyar" pitchFamily="2" charset="0"/>
              </a:rPr>
              <a:t>k‰W</a:t>
            </a:r>
            <a:r>
              <a:rPr lang="en-US" sz="2400" dirty="0" smtClean="0">
                <a:solidFill>
                  <a:srgbClr val="0000FF"/>
                </a:solidFill>
                <a:latin typeface="VANAVIL-Avvaiyar" pitchFamily="2" charset="0"/>
              </a:rPr>
              <a:t>« </a:t>
            </a:r>
            <a:br>
              <a:rPr lang="en-US" sz="2400" dirty="0" smtClean="0">
                <a:solidFill>
                  <a:srgbClr val="0000FF"/>
                </a:solidFill>
                <a:latin typeface="VANAVIL-Avvaiyar" pitchFamily="2" charset="0"/>
              </a:rPr>
            </a:br>
            <a:r>
              <a:rPr lang="en-US" sz="2400" dirty="0" err="1" smtClean="0">
                <a:solidFill>
                  <a:srgbClr val="0000FF"/>
                </a:solidFill>
                <a:latin typeface="VANAVIL-Avvaiyar" pitchFamily="2" charset="0"/>
              </a:rPr>
              <a:t>bjhl¡f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ãiy</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m¿éaš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ghl¤Â‰fhd</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gŸë</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rh</a:t>
            </a:r>
            <a:r>
              <a:rPr lang="en-US" sz="2400" dirty="0" smtClean="0">
                <a:solidFill>
                  <a:srgbClr val="0000FF"/>
                </a:solidFill>
                <a:latin typeface="VANAVIL-Avvaiyar" pitchFamily="2" charset="0"/>
              </a:rPr>
              <a:t>®ªj </a:t>
            </a:r>
            <a:r>
              <a:rPr lang="en-US" sz="2400" dirty="0" err="1" smtClean="0">
                <a:solidFill>
                  <a:srgbClr val="0000FF"/>
                </a:solidFill>
                <a:latin typeface="VANAVIL-Avvaiyar" pitchFamily="2" charset="0"/>
              </a:rPr>
              <a:t>kÂ¥ÕL</a:t>
            </a:r>
            <a:r>
              <a:rPr lang="en-US" sz="2400" dirty="0" smtClean="0">
                <a:solidFill>
                  <a:srgbClr val="0000FF"/>
                </a:solidFill>
                <a:latin typeface="VANAVIL-Avvaiyar" pitchFamily="2" charset="0"/>
              </a:rPr>
              <a:t> </a:t>
            </a:r>
            <a:r>
              <a:rPr lang="en-US" sz="2400" dirty="0" smtClean="0">
                <a:latin typeface="VANAVIL-Avvaiyar" pitchFamily="2" charset="0"/>
              </a:rPr>
              <a:t/>
            </a:r>
            <a:br>
              <a:rPr lang="en-US" sz="2400" dirty="0" smtClean="0">
                <a:latin typeface="VANAVIL-Avvaiyar" pitchFamily="2" charset="0"/>
              </a:rPr>
            </a:br>
            <a:r>
              <a:rPr lang="en-US" sz="2000" dirty="0" smtClean="0">
                <a:solidFill>
                  <a:srgbClr val="FF0000"/>
                </a:solidFill>
              </a:rPr>
              <a:t>Learning Outcomes and SBA in Primary Science</a:t>
            </a:r>
            <a:r>
              <a:rPr lang="en-US" dirty="0" smtClean="0">
                <a:solidFill>
                  <a:srgbClr val="FF0000"/>
                </a:solidFill>
              </a:rPr>
              <a:t/>
            </a:r>
            <a:br>
              <a:rPr lang="en-US" dirty="0" smtClean="0">
                <a:solidFill>
                  <a:srgbClr val="FF0000"/>
                </a:solidFill>
              </a:rPr>
            </a:br>
            <a:endParaRPr lang="en-US" dirty="0">
              <a:solidFill>
                <a:srgbClr val="FF0000"/>
              </a:solidFill>
            </a:endParaRPr>
          </a:p>
        </p:txBody>
      </p:sp>
      <p:sp>
        <p:nvSpPr>
          <p:cNvPr id="3" name="Subtitle 2"/>
          <p:cNvSpPr>
            <a:spLocks noGrp="1"/>
          </p:cNvSpPr>
          <p:nvPr>
            <p:ph type="body" idx="1"/>
          </p:nvPr>
        </p:nvSpPr>
        <p:spPr/>
        <p:txBody>
          <a:bodyPr>
            <a:normAutofit/>
          </a:bodyPr>
          <a:lstStyle/>
          <a:p>
            <a:pPr algn="ctr"/>
            <a:r>
              <a:rPr lang="en-US" b="1" dirty="0" err="1" smtClean="0">
                <a:solidFill>
                  <a:srgbClr val="0000FF"/>
                </a:solidFill>
                <a:latin typeface="VANAVIL-Avvaiyar" pitchFamily="2" charset="0"/>
              </a:rPr>
              <a:t>tF¥ò</a:t>
            </a:r>
            <a:r>
              <a:rPr lang="en-US" b="1" dirty="0" smtClean="0">
                <a:solidFill>
                  <a:srgbClr val="0000FF"/>
                </a:solidFill>
                <a:latin typeface="VANAVIL-Avvaiyar" pitchFamily="2" charset="0"/>
              </a:rPr>
              <a:t>  : 3           </a:t>
            </a:r>
            <a:r>
              <a:rPr lang="en-US" b="1" dirty="0" err="1" smtClean="0">
                <a:solidFill>
                  <a:srgbClr val="0000FF"/>
                </a:solidFill>
                <a:latin typeface="VANAVIL-Avvaiyar" pitchFamily="2" charset="0"/>
              </a:rPr>
              <a:t>gUt</a:t>
            </a:r>
            <a:r>
              <a:rPr lang="en-US" b="1" dirty="0" smtClean="0">
                <a:solidFill>
                  <a:srgbClr val="0000FF"/>
                </a:solidFill>
                <a:latin typeface="VANAVIL-Avvaiyar" pitchFamily="2" charset="0"/>
              </a:rPr>
              <a:t>« : 2</a:t>
            </a:r>
          </a:p>
          <a:p>
            <a:pPr algn="ctr"/>
            <a:r>
              <a:rPr lang="en-US" b="1" dirty="0" err="1" smtClean="0">
                <a:solidFill>
                  <a:srgbClr val="0000FF"/>
                </a:solidFill>
                <a:latin typeface="VANAVIL-Avvaiyar" pitchFamily="2" charset="0"/>
              </a:rPr>
              <a:t>ghl</a:t>
            </a:r>
            <a:r>
              <a:rPr lang="en-US" b="1" dirty="0" smtClean="0">
                <a:solidFill>
                  <a:srgbClr val="0000FF"/>
                </a:solidFill>
                <a:latin typeface="VANAVIL-Avvaiyar" pitchFamily="2" charset="0"/>
              </a:rPr>
              <a:t>« : </a:t>
            </a:r>
            <a:r>
              <a:rPr lang="en-US" b="1" dirty="0" err="1" smtClean="0">
                <a:solidFill>
                  <a:srgbClr val="0000FF"/>
                </a:solidFill>
                <a:latin typeface="VANAVIL-Avvaiyar" pitchFamily="2" charset="0"/>
              </a:rPr>
              <a:t>m¿éaš</a:t>
            </a:r>
            <a:endParaRPr lang="en-US" b="1" dirty="0" smtClean="0">
              <a:solidFill>
                <a:srgbClr val="0000FF"/>
              </a:solidFill>
              <a:latin typeface="VANAVIL-Avvaiyar" pitchFamily="2" charset="0"/>
            </a:endParaRPr>
          </a:p>
          <a:p>
            <a:pPr algn="ctr"/>
            <a:r>
              <a:rPr lang="en-US" b="1" dirty="0" err="1" smtClean="0">
                <a:solidFill>
                  <a:srgbClr val="0000FF"/>
                </a:solidFill>
                <a:latin typeface="VANAVIL-Avvaiyar" pitchFamily="2" charset="0"/>
              </a:rPr>
              <a:t>ghl¤jiy¥ò</a:t>
            </a:r>
            <a:r>
              <a:rPr lang="en-US" b="1" dirty="0" smtClean="0">
                <a:solidFill>
                  <a:srgbClr val="0000FF"/>
                </a:solidFill>
                <a:latin typeface="VANAVIL-Avvaiyar" pitchFamily="2" charset="0"/>
              </a:rPr>
              <a:t> : Ú®</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1"/>
            <a:ext cx="7772400" cy="1904999"/>
          </a:xfrm>
        </p:spPr>
        <p:txBody>
          <a:bodyPr>
            <a:normAutofit fontScale="90000"/>
          </a:bodyPr>
          <a:lstStyle/>
          <a:p>
            <a:pPr algn="l"/>
            <a:r>
              <a:rPr lang="en-US" sz="2800" dirty="0" err="1" smtClean="0">
                <a:solidFill>
                  <a:srgbClr val="0000FF"/>
                </a:solidFill>
                <a:latin typeface="VANAVIL-Avvaiyar" pitchFamily="2" charset="0"/>
              </a:rPr>
              <a:t>f‰wš</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éisÎ</a:t>
            </a:r>
            <a:r>
              <a:rPr lang="en-US" sz="2800" dirty="0" smtClean="0">
                <a:solidFill>
                  <a:srgbClr val="0000FF"/>
                </a:solidFill>
                <a:latin typeface="VANAVIL-Avvaiyar" pitchFamily="2" charset="0"/>
              </a:rPr>
              <a:t/>
            </a:r>
            <a:br>
              <a:rPr lang="en-US" sz="2800" dirty="0" smtClean="0">
                <a:solidFill>
                  <a:srgbClr val="0000FF"/>
                </a:solidFill>
                <a:latin typeface="VANAVIL-Avvaiyar" pitchFamily="2" charset="0"/>
              </a:rPr>
            </a:br>
            <a:r>
              <a:rPr lang="en-US" sz="2800" dirty="0" smtClean="0">
                <a:solidFill>
                  <a:srgbClr val="0000FF"/>
                </a:solidFill>
                <a:latin typeface="VANAVIL-Avvaiyar" pitchFamily="2" charset="0"/>
                <a:sym typeface="Wingdings"/>
              </a:rPr>
              <a:t></a:t>
            </a:r>
            <a:r>
              <a:rPr lang="en-US" sz="2800" dirty="0" err="1" smtClean="0">
                <a:solidFill>
                  <a:srgbClr val="0000FF"/>
                </a:solidFill>
                <a:latin typeface="VANAVIL-Avvaiyar" pitchFamily="2" charset="0"/>
              </a:rPr>
              <a:t>Úç</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Kj‹ik</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Mjhu§fis</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g£oaèLjš</a:t>
            </a:r>
            <a:r>
              <a:rPr lang="en-US" sz="2800" dirty="0" smtClean="0">
                <a:solidFill>
                  <a:srgbClr val="0000FF"/>
                </a:solidFill>
                <a:latin typeface="VANAVIL-Avvaiyar" pitchFamily="2" charset="0"/>
              </a:rPr>
              <a:t/>
            </a:r>
            <a:br>
              <a:rPr lang="en-US" sz="2800" dirty="0" smtClean="0">
                <a:solidFill>
                  <a:srgbClr val="0000FF"/>
                </a:solidFill>
                <a:latin typeface="VANAVIL-Avvaiyar" pitchFamily="2" charset="0"/>
              </a:rPr>
            </a:br>
            <a:r>
              <a:rPr lang="en-US" sz="2800" dirty="0" smtClean="0">
                <a:solidFill>
                  <a:srgbClr val="0000FF"/>
                </a:solidFill>
                <a:latin typeface="VANAVIL-Avvaiyar" pitchFamily="2" charset="0"/>
                <a:sym typeface="Wingdings"/>
              </a:rPr>
              <a:t></a:t>
            </a:r>
            <a:r>
              <a:rPr lang="en-US" sz="2800" dirty="0" err="1" smtClean="0">
                <a:solidFill>
                  <a:srgbClr val="0000FF"/>
                </a:solidFill>
                <a:latin typeface="VANAVIL-Avvaiyar" pitchFamily="2" charset="0"/>
              </a:rPr>
              <a:t>Úiu</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Á¡fdkhf</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ga‹gL¤J</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Kiwfis</a:t>
            </a:r>
            <a:r>
              <a:rPr lang="en-US" sz="2800" dirty="0" smtClean="0">
                <a:solidFill>
                  <a:srgbClr val="0000FF"/>
                </a:solidFill>
                <a:latin typeface="VANAVIL-Avvaiyar" pitchFamily="2" charset="0"/>
              </a:rPr>
              <a:t> </a:t>
            </a:r>
            <a:r>
              <a:rPr lang="en-US" sz="2800" dirty="0" err="1" smtClean="0">
                <a:solidFill>
                  <a:srgbClr val="0000FF"/>
                </a:solidFill>
                <a:latin typeface="VANAVIL-Avvaiyar" pitchFamily="2" charset="0"/>
              </a:rPr>
              <a:t>m¿jš</a:t>
            </a:r>
            <a:r>
              <a:rPr lang="en-US" sz="1800" dirty="0" smtClean="0">
                <a:latin typeface="VANAVIL-Avvaiyar" pitchFamily="2" charset="0"/>
              </a:rPr>
              <a:t/>
            </a:r>
            <a:br>
              <a:rPr lang="en-US" sz="1800" dirty="0" smtClean="0">
                <a:latin typeface="VANAVIL-Avvaiyar" pitchFamily="2" charset="0"/>
              </a:rPr>
            </a:br>
            <a:endParaRPr lang="en-US" sz="1800" dirty="0">
              <a:latin typeface="VANAVIL-Avvaiyar" pitchFamily="2" charset="0"/>
            </a:endParaRPr>
          </a:p>
        </p:txBody>
      </p:sp>
      <p:sp>
        <p:nvSpPr>
          <p:cNvPr id="5" name="Subtitle 4"/>
          <p:cNvSpPr>
            <a:spLocks noGrp="1"/>
          </p:cNvSpPr>
          <p:nvPr>
            <p:ph type="subTitle" idx="1"/>
          </p:nvPr>
        </p:nvSpPr>
        <p:spPr>
          <a:xfrm>
            <a:off x="685800" y="2209800"/>
            <a:ext cx="7772400" cy="2601511"/>
          </a:xfrm>
        </p:spPr>
        <p:txBody>
          <a:bodyPr>
            <a:normAutofit fontScale="55000" lnSpcReduction="20000"/>
          </a:bodyPr>
          <a:lstStyle/>
          <a:p>
            <a:pPr algn="l"/>
            <a:r>
              <a:rPr lang="en-US" sz="3600" dirty="0" smtClean="0">
                <a:solidFill>
                  <a:srgbClr val="FF0000"/>
                </a:solidFill>
                <a:latin typeface="Arial" pitchFamily="34" charset="0"/>
                <a:cs typeface="Arial" pitchFamily="34" charset="0"/>
              </a:rPr>
              <a:t>NCERT</a:t>
            </a:r>
            <a:r>
              <a:rPr lang="en-US" sz="3600" dirty="0" smtClean="0">
                <a:solidFill>
                  <a:srgbClr val="FF0000"/>
                </a:solidFill>
                <a:latin typeface="VANAVIL-Avvaiyar" pitchFamily="2" charset="0"/>
              </a:rPr>
              <a:t> </a:t>
            </a:r>
            <a:r>
              <a:rPr lang="en-US" sz="3600" dirty="0" err="1" smtClean="0">
                <a:solidFill>
                  <a:srgbClr val="FF0000"/>
                </a:solidFill>
                <a:latin typeface="VANAVIL-Avvaiyar" pitchFamily="2" charset="0"/>
              </a:rPr>
              <a:t>tH</a:t>
            </a:r>
            <a:r>
              <a:rPr lang="en-US" sz="3600" dirty="0" smtClean="0">
                <a:solidFill>
                  <a:srgbClr val="FF0000"/>
                </a:solidFill>
                <a:latin typeface="VANAVIL-Avvaiyar" pitchFamily="2" charset="0"/>
              </a:rPr>
              <a:t>§»ÍŸs </a:t>
            </a:r>
            <a:r>
              <a:rPr lang="en-US" sz="3600" dirty="0" err="1" smtClean="0">
                <a:solidFill>
                  <a:srgbClr val="FF0000"/>
                </a:solidFill>
                <a:latin typeface="VANAVIL-Avvaiyar" pitchFamily="2" charset="0"/>
              </a:rPr>
              <a:t>f‰wš</a:t>
            </a:r>
            <a:r>
              <a:rPr lang="en-US" sz="3600" dirty="0" smtClean="0">
                <a:solidFill>
                  <a:srgbClr val="FF0000"/>
                </a:solidFill>
                <a:latin typeface="VANAVIL-Avvaiyar" pitchFamily="2" charset="0"/>
              </a:rPr>
              <a:t> </a:t>
            </a:r>
            <a:r>
              <a:rPr lang="en-US" sz="3600" dirty="0" err="1" smtClean="0">
                <a:solidFill>
                  <a:srgbClr val="FF0000"/>
                </a:solidFill>
                <a:latin typeface="VANAVIL-Avvaiyar" pitchFamily="2" charset="0"/>
              </a:rPr>
              <a:t>éisÎ</a:t>
            </a:r>
            <a:r>
              <a:rPr lang="en-US" sz="3600" dirty="0" smtClean="0">
                <a:solidFill>
                  <a:srgbClr val="FF0000"/>
                </a:solidFill>
                <a:latin typeface="VANAVIL-Avvaiyar" pitchFamily="2" charset="0"/>
              </a:rPr>
              <a:t>: 314</a:t>
            </a:r>
          </a:p>
          <a:p>
            <a:pPr algn="l">
              <a:lnSpc>
                <a:spcPct val="120000"/>
              </a:lnSpc>
            </a:pPr>
            <a:r>
              <a:rPr lang="en-US" sz="4200" dirty="0" err="1" smtClean="0">
                <a:solidFill>
                  <a:srgbClr val="FF0000"/>
                </a:solidFill>
                <a:latin typeface="VANAVIL-Avvaiyar" pitchFamily="2" charset="0"/>
              </a:rPr>
              <a:t>gŸë</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k‰W</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FL«g¤Âš</a:t>
            </a:r>
            <a:r>
              <a:rPr lang="en-US" sz="4200" dirty="0" smtClean="0">
                <a:solidFill>
                  <a:srgbClr val="FF0000"/>
                </a:solidFill>
                <a:latin typeface="VANAVIL-Avvaiyar" pitchFamily="2" charset="0"/>
              </a:rPr>
              <a:t> Ú® </a:t>
            </a:r>
            <a:r>
              <a:rPr lang="en-US" sz="4200" dirty="0" err="1" smtClean="0">
                <a:solidFill>
                  <a:srgbClr val="FF0000"/>
                </a:solidFill>
                <a:latin typeface="VANAVIL-Avvaiyar" pitchFamily="2" charset="0"/>
              </a:rPr>
              <a:t>k‰W</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czÎ</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bghUŸfis</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Åzh¡Fjš</a:t>
            </a:r>
            <a:r>
              <a:rPr lang="en-US" sz="4200" dirty="0" smtClean="0">
                <a:solidFill>
                  <a:srgbClr val="FF0000"/>
                </a:solidFill>
                <a:latin typeface="VANAVIL-Avvaiyar" pitchFamily="2" charset="0"/>
              </a:rPr>
              <a:t> / </a:t>
            </a:r>
            <a:r>
              <a:rPr lang="en-US" sz="4200" dirty="0" err="1" smtClean="0">
                <a:solidFill>
                  <a:srgbClr val="FF0000"/>
                </a:solidFill>
                <a:latin typeface="VANAVIL-Avvaiyar" pitchFamily="2" charset="0"/>
              </a:rPr>
              <a:t>jtwhf</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ga‹gL¤Jjš</a:t>
            </a:r>
            <a:r>
              <a:rPr lang="en-US" sz="4200" dirty="0" smtClean="0">
                <a:solidFill>
                  <a:srgbClr val="FF0000"/>
                </a:solidFill>
                <a:latin typeface="VANAVIL-Avvaiyar" pitchFamily="2" charset="0"/>
              </a:rPr>
              <a:t> / </a:t>
            </a:r>
            <a:r>
              <a:rPr lang="en-US" sz="4200" dirty="0" err="1" smtClean="0">
                <a:solidFill>
                  <a:srgbClr val="FF0000"/>
                </a:solidFill>
                <a:latin typeface="VANAVIL-Avvaiyar" pitchFamily="2" charset="0"/>
              </a:rPr>
              <a:t>ghèd</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rh</a:t>
            </a:r>
            <a:r>
              <a:rPr lang="en-US" sz="4200" dirty="0" smtClean="0">
                <a:solidFill>
                  <a:srgbClr val="FF0000"/>
                </a:solidFill>
                <a:latin typeface="VANAVIL-Avvaiyar" pitchFamily="2" charset="0"/>
              </a:rPr>
              <a:t>®ªJ </a:t>
            </a:r>
            <a:r>
              <a:rPr lang="en-US" sz="4200" dirty="0" err="1" smtClean="0">
                <a:solidFill>
                  <a:srgbClr val="FF0000"/>
                </a:solidFill>
                <a:latin typeface="VANAVIL-Avvaiyar" pitchFamily="2" charset="0"/>
              </a:rPr>
              <a:t>FL«g¤Âš</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cŸs</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brašfŸ</a:t>
            </a:r>
            <a:r>
              <a:rPr lang="en-US" sz="4200" dirty="0" smtClean="0">
                <a:solidFill>
                  <a:srgbClr val="FF0000"/>
                </a:solidFill>
                <a:latin typeface="VANAVIL-Avvaiyar" pitchFamily="2" charset="0"/>
              </a:rPr>
              <a:t> / </a:t>
            </a:r>
            <a:r>
              <a:rPr lang="en-US" sz="4200" dirty="0" err="1" smtClean="0">
                <a:solidFill>
                  <a:srgbClr val="FF0000"/>
                </a:solidFill>
                <a:latin typeface="VANAVIL-Avvaiyar" pitchFamily="2" charset="0"/>
              </a:rPr>
              <a:t>éisah£L</a:t>
            </a:r>
            <a:r>
              <a:rPr lang="en-US" sz="4200" dirty="0" smtClean="0">
                <a:solidFill>
                  <a:srgbClr val="FF0000"/>
                </a:solidFill>
                <a:latin typeface="VANAVIL-Avvaiyar" pitchFamily="2" charset="0"/>
              </a:rPr>
              <a:t> / </a:t>
            </a:r>
            <a:r>
              <a:rPr lang="en-US" sz="4200" dirty="0" err="1" smtClean="0">
                <a:solidFill>
                  <a:srgbClr val="FF0000"/>
                </a:solidFill>
                <a:latin typeface="VANAVIL-Avvaiyar" pitchFamily="2" charset="0"/>
              </a:rPr>
              <a:t>czÎ</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ngh‹wt</a:t>
            </a:r>
            <a:r>
              <a:rPr lang="en-US" sz="4200" dirty="0" smtClean="0">
                <a:solidFill>
                  <a:srgbClr val="FF0000"/>
                </a:solidFill>
                <a:latin typeface="VANAVIL-Avvaiyar" pitchFamily="2" charset="0"/>
              </a:rPr>
              <a:t>‰¿¿š </a:t>
            </a:r>
            <a:r>
              <a:rPr lang="en-US" sz="4200" dirty="0" err="1" smtClean="0">
                <a:solidFill>
                  <a:srgbClr val="FF0000"/>
                </a:solidFill>
                <a:latin typeface="VANAVIL-Avvaiyar" pitchFamily="2" charset="0"/>
              </a:rPr>
              <a:t>jtwhd</a:t>
            </a:r>
            <a:r>
              <a:rPr lang="en-US" sz="4200" dirty="0" smtClean="0">
                <a:solidFill>
                  <a:srgbClr val="FF0000"/>
                </a:solidFill>
                <a:latin typeface="VANAVIL-Avvaiyar" pitchFamily="2" charset="0"/>
              </a:rPr>
              <a:t> / </a:t>
            </a:r>
            <a:r>
              <a:rPr lang="en-US" sz="4200" dirty="0" err="1" smtClean="0">
                <a:solidFill>
                  <a:srgbClr val="FF0000"/>
                </a:solidFill>
                <a:latin typeface="VANAVIL-Avvaiyar" pitchFamily="2" charset="0"/>
              </a:rPr>
              <a:t>ešy</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v©z¤Jl</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xUtiu</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bjhLjš</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ngh‹wt</a:t>
            </a:r>
            <a:r>
              <a:rPr lang="en-US" sz="4200" dirty="0" smtClean="0">
                <a:solidFill>
                  <a:srgbClr val="FF0000"/>
                </a:solidFill>
                <a:latin typeface="VANAVIL-Avvaiyar" pitchFamily="2" charset="0"/>
              </a:rPr>
              <a:t>‰¿š j‹ </a:t>
            </a:r>
            <a:r>
              <a:rPr lang="en-US" sz="4200" dirty="0" err="1" smtClean="0">
                <a:solidFill>
                  <a:srgbClr val="FF0000"/>
                </a:solidFill>
                <a:latin typeface="VANAVIL-Avvaiyar" pitchFamily="2" charset="0"/>
              </a:rPr>
              <a:t>fU¤ij</a:t>
            </a:r>
            <a:r>
              <a:rPr lang="en-US" sz="4200" dirty="0" smtClean="0">
                <a:solidFill>
                  <a:srgbClr val="FF0000"/>
                </a:solidFill>
                <a:latin typeface="VANAVIL-Avvaiyar" pitchFamily="2" charset="0"/>
              </a:rPr>
              <a:t>¡ </a:t>
            </a:r>
            <a:r>
              <a:rPr lang="en-US" sz="4200" dirty="0" err="1" smtClean="0">
                <a:solidFill>
                  <a:srgbClr val="FF0000"/>
                </a:solidFill>
                <a:latin typeface="VANAVIL-Avvaiyar" pitchFamily="2" charset="0"/>
              </a:rPr>
              <a:t>TWjš</a:t>
            </a:r>
            <a:r>
              <a:rPr lang="en-US" sz="3600" dirty="0" smtClean="0">
                <a:solidFill>
                  <a:srgbClr val="FF0000"/>
                </a:solidFill>
                <a:latin typeface="VANAVIL-Avvaiyar" pitchFamily="2" charset="0"/>
              </a:rPr>
              <a:t>.</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990600" y="1752600"/>
            <a:ext cx="6858000" cy="4267200"/>
          </a:xfrm>
        </p:spPr>
        <p:txBody>
          <a:bodyPr>
            <a:normAutofit fontScale="90000"/>
          </a:bodyPr>
          <a:lstStyle/>
          <a:p>
            <a:pPr lvl="0" algn="ctr">
              <a:spcAft>
                <a:spcPts val="1800"/>
              </a:spcAft>
            </a:pPr>
            <a:r>
              <a:rPr lang="en-US" sz="2200" dirty="0" smtClean="0">
                <a:solidFill>
                  <a:srgbClr val="003300"/>
                </a:solidFill>
                <a:latin typeface="VANAVIL-Avvaiyar" pitchFamily="2" charset="0"/>
              </a:rPr>
              <a:t/>
            </a:r>
            <a:br>
              <a:rPr lang="en-US" sz="2200" dirty="0" smtClean="0">
                <a:solidFill>
                  <a:srgbClr val="003300"/>
                </a:solidFill>
                <a:latin typeface="VANAVIL-Avvaiyar" pitchFamily="2" charset="0"/>
              </a:rPr>
            </a:br>
            <a:r>
              <a:rPr lang="en-US" sz="2200" dirty="0" smtClean="0">
                <a:solidFill>
                  <a:srgbClr val="003300"/>
                </a:solidFill>
                <a:latin typeface="VANAVIL-Avvaiyar" pitchFamily="2" charset="0"/>
              </a:rPr>
              <a:t/>
            </a:r>
            <a:br>
              <a:rPr lang="en-US" sz="2200" dirty="0" smtClean="0">
                <a:solidFill>
                  <a:srgbClr val="003300"/>
                </a:solidFill>
                <a:latin typeface="VANAVIL-Avvaiyar" pitchFamily="2" charset="0"/>
              </a:rPr>
            </a:br>
            <a:r>
              <a:rPr lang="en-US" sz="2200" dirty="0" smtClean="0">
                <a:solidFill>
                  <a:srgbClr val="003300"/>
                </a:solidFill>
                <a:latin typeface="VANAVIL-Avvaiyar" pitchFamily="2" charset="0"/>
              </a:rPr>
              <a:t/>
            </a:r>
            <a:br>
              <a:rPr lang="en-US" sz="2200" dirty="0" smtClean="0">
                <a:solidFill>
                  <a:srgbClr val="003300"/>
                </a:solidFill>
                <a:latin typeface="VANAVIL-Avvaiyar" pitchFamily="2" charset="0"/>
              </a:rPr>
            </a:br>
            <a:r>
              <a:rPr lang="en-US" sz="2200" dirty="0" smtClean="0">
                <a:solidFill>
                  <a:srgbClr val="003300"/>
                </a:solidFill>
                <a:latin typeface="VANAVIL-Avvaiyar" pitchFamily="2" charset="0"/>
              </a:rPr>
              <a:t/>
            </a:r>
            <a:br>
              <a:rPr lang="en-US" sz="2200" dirty="0" smtClean="0">
                <a:solidFill>
                  <a:srgbClr val="003300"/>
                </a:solidFill>
                <a:latin typeface="VANAVIL-Avvaiyar" pitchFamily="2" charset="0"/>
              </a:rPr>
            </a:br>
            <a:r>
              <a:rPr lang="en-US" sz="2200" dirty="0" smtClean="0">
                <a:solidFill>
                  <a:srgbClr val="003300"/>
                </a:solidFill>
                <a:latin typeface="VANAVIL-Avvaiyar" pitchFamily="2" charset="0"/>
              </a:rPr>
              <a:t/>
            </a:r>
            <a:br>
              <a:rPr lang="en-US" sz="2200" dirty="0" smtClean="0">
                <a:solidFill>
                  <a:srgbClr val="003300"/>
                </a:solidFill>
                <a:latin typeface="VANAVIL-Avvaiyar" pitchFamily="2" charset="0"/>
              </a:rPr>
            </a:br>
            <a:r>
              <a:rPr lang="en-US" sz="2200" dirty="0" smtClean="0">
                <a:solidFill>
                  <a:srgbClr val="003300"/>
                </a:solidFill>
                <a:latin typeface="VANAVIL-Avvaiyar" pitchFamily="2" charset="0"/>
              </a:rPr>
              <a:t/>
            </a:r>
            <a:br>
              <a:rPr lang="en-US" sz="2200" dirty="0" smtClean="0">
                <a:solidFill>
                  <a:srgbClr val="003300"/>
                </a:solidFill>
                <a:latin typeface="VANAVIL-Avvaiyar" pitchFamily="2" charset="0"/>
              </a:rPr>
            </a:br>
            <a:r>
              <a:rPr lang="en-US" sz="2700" dirty="0" err="1" smtClean="0">
                <a:solidFill>
                  <a:srgbClr val="003300"/>
                </a:solidFill>
                <a:latin typeface="VANAVIL-Avvaiyar" pitchFamily="2" charset="0"/>
              </a:rPr>
              <a:t>f‰Ã¡F</a:t>
            </a:r>
            <a:r>
              <a:rPr lang="en-US" sz="2700" dirty="0" smtClean="0">
                <a:solidFill>
                  <a:srgbClr val="003300"/>
                </a:solidFill>
                <a:latin typeface="VANAVIL-Avvaiyar" pitchFamily="2" charset="0"/>
              </a:rPr>
              <a:t>« </a:t>
            </a:r>
            <a:r>
              <a:rPr lang="en-US" sz="2700" dirty="0" err="1" smtClean="0">
                <a:solidFill>
                  <a:srgbClr val="003300"/>
                </a:solidFill>
                <a:latin typeface="VANAVIL-Avvaiyar" pitchFamily="2" charset="0"/>
              </a:rPr>
              <a:t>Kiw</a:t>
            </a:r>
            <a:r>
              <a:rPr lang="en-US" sz="2700" dirty="0" smtClean="0">
                <a:solidFill>
                  <a:srgbClr val="003300"/>
                </a:solidFill>
                <a:latin typeface="VANAVIL-Avvaiyar" pitchFamily="2" charset="0"/>
              </a:rPr>
              <a:t> :  </a:t>
            </a:r>
            <a:r>
              <a:rPr lang="en-US" sz="2700" dirty="0" err="1" smtClean="0">
                <a:solidFill>
                  <a:srgbClr val="003300"/>
                </a:solidFill>
                <a:latin typeface="VANAVIL-Avvaiyar" pitchFamily="2" charset="0"/>
              </a:rPr>
              <a:t>éisah£L</a:t>
            </a:r>
            <a:r>
              <a:rPr lang="en-US" sz="2700" dirty="0" smtClean="0">
                <a:solidFill>
                  <a:srgbClr val="003300"/>
                </a:solidFill>
                <a:latin typeface="VANAVIL-Avvaiyar" pitchFamily="2" charset="0"/>
              </a:rPr>
              <a:t> </a:t>
            </a:r>
            <a:r>
              <a:rPr lang="en-US" sz="2700" dirty="0" err="1" smtClean="0">
                <a:solidFill>
                  <a:srgbClr val="003300"/>
                </a:solidFill>
                <a:latin typeface="VANAVIL-Avvaiyar" pitchFamily="2" charset="0"/>
              </a:rPr>
              <a:t>Kiw</a:t>
            </a:r>
            <a:r>
              <a:rPr lang="en-US" sz="2700" dirty="0" smtClean="0">
                <a:solidFill>
                  <a:srgbClr val="003300"/>
                </a:solidFill>
                <a:latin typeface="VANAVIL-Avvaiyar" pitchFamily="2" charset="0"/>
              </a:rPr>
              <a:t/>
            </a:r>
            <a:br>
              <a:rPr lang="en-US" sz="2700" dirty="0" smtClean="0">
                <a:solidFill>
                  <a:srgbClr val="003300"/>
                </a:solidFill>
                <a:latin typeface="VANAVIL-Avvaiyar" pitchFamily="2" charset="0"/>
              </a:rPr>
            </a:br>
            <a:r>
              <a:rPr lang="en-US" sz="2000" dirty="0" smtClean="0">
                <a:solidFill>
                  <a:srgbClr val="0000FF"/>
                </a:solidFill>
                <a:latin typeface="VANAVIL-Avvaiyar" pitchFamily="2" charset="0"/>
              </a:rPr>
              <a:t/>
            </a:r>
            <a:br>
              <a:rPr lang="en-US" sz="2000" dirty="0" smtClean="0">
                <a:solidFill>
                  <a:srgbClr val="0000FF"/>
                </a:solidFill>
                <a:latin typeface="VANAVIL-Avvaiyar" pitchFamily="2" charset="0"/>
              </a:rPr>
            </a:br>
            <a:r>
              <a:rPr lang="en-US" sz="2000" dirty="0" smtClean="0">
                <a:solidFill>
                  <a:srgbClr val="0000FF"/>
                </a:solidFill>
                <a:latin typeface="VANAVIL-Avvaiyar" pitchFamily="2" charset="0"/>
                <a:sym typeface="Wingdings"/>
              </a:rPr>
              <a:t></a:t>
            </a:r>
            <a:r>
              <a:rPr lang="en-US" sz="2200" dirty="0" err="1" smtClean="0">
                <a:solidFill>
                  <a:srgbClr val="0000FF"/>
                </a:solidFill>
                <a:latin typeface="VANAVIL-Avvaiyar" pitchFamily="2" charset="0"/>
              </a:rPr>
              <a:t>éisah£L</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Kiw</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f‰wš</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v‹gJ</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FHªijfŸ</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éisahL</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bghGJ</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j‹id</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m¿ahkš</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f‰gjhF</a:t>
            </a:r>
            <a:r>
              <a:rPr lang="en-US" sz="2200" dirty="0" smtClean="0">
                <a:solidFill>
                  <a:srgbClr val="0000FF"/>
                </a:solidFill>
                <a:latin typeface="VANAVIL-Avvaiyar" pitchFamily="2" charset="0"/>
              </a:rPr>
              <a:t>«.</a:t>
            </a:r>
            <a:br>
              <a:rPr lang="en-US" sz="2200" dirty="0" smtClean="0">
                <a:solidFill>
                  <a:srgbClr val="0000FF"/>
                </a:solidFill>
                <a:latin typeface="VANAVIL-Avvaiyar" pitchFamily="2" charset="0"/>
              </a:rPr>
            </a:br>
            <a:r>
              <a:rPr lang="en-US" sz="2200" dirty="0" smtClean="0">
                <a:solidFill>
                  <a:srgbClr val="0000FF"/>
                </a:solidFill>
                <a:latin typeface="VANAVIL-Avvaiyar" pitchFamily="2" charset="0"/>
              </a:rPr>
              <a:t/>
            </a:r>
            <a:br>
              <a:rPr lang="en-US" sz="2200" dirty="0" smtClean="0">
                <a:solidFill>
                  <a:srgbClr val="0000FF"/>
                </a:solidFill>
                <a:latin typeface="VANAVIL-Avvaiyar" pitchFamily="2" charset="0"/>
              </a:rPr>
            </a:br>
            <a:r>
              <a:rPr lang="en-US" sz="2200" dirty="0" smtClean="0">
                <a:solidFill>
                  <a:srgbClr val="FF0000"/>
                </a:solidFill>
                <a:latin typeface="VANAVIL-Avvaiyar" pitchFamily="2" charset="0"/>
                <a:sym typeface="Wingdings"/>
              </a:rPr>
              <a:t></a:t>
            </a:r>
            <a:r>
              <a:rPr lang="en-US" sz="2200" dirty="0" err="1" smtClean="0">
                <a:solidFill>
                  <a:srgbClr val="FF0000"/>
                </a:solidFill>
                <a:latin typeface="VANAVIL-Avvaiyar" pitchFamily="2" charset="0"/>
              </a:rPr>
              <a:t>éisah£L</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Kiw</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f‰Ã¤jèš</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FHªijfë</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x£L</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bkh¤j</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MSik</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ts</a:t>
            </a:r>
            <a:r>
              <a:rPr lang="en-US" sz="2200" dirty="0" smtClean="0">
                <a:solidFill>
                  <a:srgbClr val="FF0000"/>
                </a:solidFill>
                <a:latin typeface="VANAVIL-Avvaiyar" pitchFamily="2" charset="0"/>
              </a:rPr>
              <a:t>®¢Á </a:t>
            </a:r>
            <a:r>
              <a:rPr lang="en-US" sz="2200" dirty="0" err="1" smtClean="0">
                <a:solidFill>
                  <a:srgbClr val="FF0000"/>
                </a:solidFill>
                <a:latin typeface="VANAVIL-Avvaiyar" pitchFamily="2" charset="0"/>
              </a:rPr>
              <a:t>nk«gL»wJ</a:t>
            </a:r>
            <a:r>
              <a:rPr lang="en-US" sz="2200" dirty="0" smtClean="0">
                <a:solidFill>
                  <a:srgbClr val="FF0000"/>
                </a:solidFill>
                <a:latin typeface="VANAVIL-Avvaiyar" pitchFamily="2" charset="0"/>
              </a:rPr>
              <a:t>.</a:t>
            </a:r>
            <a:br>
              <a:rPr lang="en-US" sz="2200" dirty="0" smtClean="0">
                <a:solidFill>
                  <a:srgbClr val="FF0000"/>
                </a:solidFill>
                <a:latin typeface="VANAVIL-Avvaiyar" pitchFamily="2" charset="0"/>
              </a:rPr>
            </a:br>
            <a:r>
              <a:rPr lang="en-US" sz="2200" dirty="0" smtClean="0">
                <a:solidFill>
                  <a:srgbClr val="FF0000"/>
                </a:solidFill>
                <a:latin typeface="VANAVIL-Avvaiyar" pitchFamily="2" charset="0"/>
              </a:rPr>
              <a:t/>
            </a:r>
            <a:br>
              <a:rPr lang="en-US" sz="2200" dirty="0" smtClean="0">
                <a:solidFill>
                  <a:srgbClr val="FF0000"/>
                </a:solidFill>
                <a:latin typeface="VANAVIL-Avvaiyar" pitchFamily="2" charset="0"/>
              </a:rPr>
            </a:br>
            <a:r>
              <a:rPr lang="en-US" sz="2200" dirty="0" smtClean="0">
                <a:solidFill>
                  <a:srgbClr val="003300"/>
                </a:solidFill>
                <a:latin typeface="VANAVIL-Avvaiyar" pitchFamily="2" charset="0"/>
                <a:sym typeface="Wingdings"/>
              </a:rPr>
              <a:t></a:t>
            </a:r>
            <a:r>
              <a:rPr lang="en-US" sz="2200" dirty="0" err="1" smtClean="0">
                <a:solidFill>
                  <a:srgbClr val="0000FF"/>
                </a:solidFill>
                <a:latin typeface="VANAVIL-Avvaiyar" pitchFamily="2" charset="0"/>
              </a:rPr>
              <a:t>éisah£L</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Kiw</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f‰Ã¤jš</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v‹gJ</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m¿Îrh</a:t>
            </a:r>
            <a:r>
              <a:rPr lang="en-US" sz="2200" dirty="0" smtClean="0">
                <a:solidFill>
                  <a:srgbClr val="0000FF"/>
                </a:solidFill>
                <a:latin typeface="VANAVIL-Avvaiyar" pitchFamily="2" charset="0"/>
              </a:rPr>
              <a:t>®ªj, </a:t>
            </a:r>
            <a:r>
              <a:rPr lang="en-US" sz="2200" dirty="0" err="1" smtClean="0">
                <a:solidFill>
                  <a:srgbClr val="0000FF"/>
                </a:solidFill>
                <a:latin typeface="VANAVIL-Avvaiyar" pitchFamily="2" charset="0"/>
              </a:rPr>
              <a:t>cz®Îrh</a:t>
            </a:r>
            <a:r>
              <a:rPr lang="en-US" sz="2200" dirty="0" smtClean="0">
                <a:solidFill>
                  <a:srgbClr val="0000FF"/>
                </a:solidFill>
                <a:latin typeface="VANAVIL-Avvaiyar" pitchFamily="2" charset="0"/>
              </a:rPr>
              <a:t>®ªj </a:t>
            </a:r>
            <a:r>
              <a:rPr lang="en-US" sz="2200" dirty="0" err="1" smtClean="0">
                <a:solidFill>
                  <a:srgbClr val="0000FF"/>
                </a:solidFill>
                <a:latin typeface="VANAVIL-Avvaiyar" pitchFamily="2" charset="0"/>
              </a:rPr>
              <a:t>k‰W</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clš</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cs</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Ïa¡f</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rh</a:t>
            </a:r>
            <a:r>
              <a:rPr lang="en-US" sz="2200" dirty="0" smtClean="0">
                <a:solidFill>
                  <a:srgbClr val="0000FF"/>
                </a:solidFill>
                <a:latin typeface="VANAVIL-Avvaiyar" pitchFamily="2" charset="0"/>
              </a:rPr>
              <a:t>®ªj </a:t>
            </a:r>
            <a:r>
              <a:rPr lang="en-US" sz="2200" dirty="0" err="1" smtClean="0">
                <a:solidFill>
                  <a:srgbClr val="0000FF"/>
                </a:solidFill>
                <a:latin typeface="VANAVIL-Avvaiyar" pitchFamily="2" charset="0"/>
              </a:rPr>
              <a:t>mid¤J</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f‰wš</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eilbgW»wJ</a:t>
            </a:r>
            <a:r>
              <a:rPr lang="en-US" sz="2200" dirty="0" smtClean="0">
                <a:solidFill>
                  <a:srgbClr val="0000FF"/>
                </a:solidFill>
                <a:latin typeface="VANAVIL-Avvaiyar" pitchFamily="2" charset="0"/>
              </a:rPr>
              <a:t>.</a:t>
            </a:r>
            <a:br>
              <a:rPr lang="en-US" sz="2200" dirty="0" smtClean="0">
                <a:solidFill>
                  <a:srgbClr val="0000FF"/>
                </a:solidFill>
                <a:latin typeface="VANAVIL-Avvaiyar" pitchFamily="2" charset="0"/>
              </a:rPr>
            </a:br>
            <a:r>
              <a:rPr lang="en-US" sz="2200" dirty="0" smtClean="0">
                <a:solidFill>
                  <a:srgbClr val="0000FF"/>
                </a:solidFill>
                <a:latin typeface="VANAVIL-Avvaiyar" pitchFamily="2" charset="0"/>
              </a:rPr>
              <a:t/>
            </a:r>
            <a:br>
              <a:rPr lang="en-US" sz="2200" dirty="0" smtClean="0">
                <a:solidFill>
                  <a:srgbClr val="0000FF"/>
                </a:solidFill>
                <a:latin typeface="VANAVIL-Avvaiyar" pitchFamily="2" charset="0"/>
              </a:rPr>
            </a:br>
            <a:r>
              <a:rPr lang="en-US" sz="2200" dirty="0" smtClean="0">
                <a:solidFill>
                  <a:srgbClr val="FF0000"/>
                </a:solidFill>
                <a:latin typeface="VANAVIL-Avvaiyar" pitchFamily="2" charset="0"/>
                <a:sym typeface="Wingdings"/>
              </a:rPr>
              <a:t></a:t>
            </a:r>
            <a:r>
              <a:rPr lang="en-US" sz="2200" dirty="0" err="1" smtClean="0">
                <a:solidFill>
                  <a:srgbClr val="FF0000"/>
                </a:solidFill>
                <a:latin typeface="VANAVIL-Avvaiyar" pitchFamily="2" charset="0"/>
              </a:rPr>
              <a:t>thœ¡ifnahL</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ÏiaªJ</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ÏU¥gjhš</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Rabtë¥gh£ilÍ</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gil¥gh‰wiyÍ</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Jh©L»wJ</a:t>
            </a:r>
            <a:r>
              <a:rPr lang="en-US" sz="2200" dirty="0" smtClean="0">
                <a:solidFill>
                  <a:srgbClr val="FF0000"/>
                </a:solidFill>
                <a:latin typeface="VANAVIL-Avvaiyar" pitchFamily="2" charset="0"/>
              </a:rPr>
              <a:t>.</a:t>
            </a:r>
            <a:br>
              <a:rPr lang="en-US" sz="2200" dirty="0" smtClean="0">
                <a:solidFill>
                  <a:srgbClr val="FF0000"/>
                </a:solidFill>
                <a:latin typeface="VANAVIL-Avvaiyar" pitchFamily="2" charset="0"/>
              </a:rPr>
            </a:br>
            <a:r>
              <a:rPr lang="en-US" sz="2200" dirty="0" smtClean="0">
                <a:solidFill>
                  <a:srgbClr val="FF0000"/>
                </a:solidFill>
                <a:latin typeface="VANAVIL-Avvaiyar" pitchFamily="2" charset="0"/>
              </a:rPr>
              <a:t/>
            </a:r>
            <a:br>
              <a:rPr lang="en-US" sz="2200" dirty="0" smtClean="0">
                <a:solidFill>
                  <a:srgbClr val="FF0000"/>
                </a:solidFill>
                <a:latin typeface="VANAVIL-Avvaiyar" pitchFamily="2" charset="0"/>
              </a:rPr>
            </a:br>
            <a:r>
              <a:rPr lang="en-US" sz="2200" dirty="0" smtClean="0">
                <a:solidFill>
                  <a:srgbClr val="FF0000"/>
                </a:solidFill>
                <a:latin typeface="VANAVIL-Avvaiyar" pitchFamily="2" charset="0"/>
                <a:sym typeface="Wingdings"/>
              </a:rPr>
              <a:t></a:t>
            </a:r>
            <a:r>
              <a:rPr lang="en-US" sz="2200" dirty="0" err="1" smtClean="0">
                <a:solidFill>
                  <a:srgbClr val="0000FF"/>
                </a:solidFill>
                <a:latin typeface="VANAVIL-Avvaiyar" pitchFamily="2" charset="0"/>
              </a:rPr>
              <a:t>éisah£L</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Kiw</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f‰Ã¤jèš</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braštêf‰wè</a:t>
            </a:r>
            <a:r>
              <a:rPr lang="en-US" sz="2200" dirty="0" smtClean="0">
                <a:solidFill>
                  <a:srgbClr val="0000FF"/>
                </a:solidFill>
                <a:latin typeface="VANAVIL-Avvaiyar" pitchFamily="2" charset="0"/>
              </a:rPr>
              <a:t>‹ </a:t>
            </a:r>
            <a:r>
              <a:rPr lang="en-US" sz="2200" dirty="0" err="1" smtClean="0">
                <a:solidFill>
                  <a:srgbClr val="0000FF"/>
                </a:solidFill>
                <a:latin typeface="VANAVIL-Avvaiyar" pitchFamily="2" charset="0"/>
              </a:rPr>
              <a:t>mo¥gilahF</a:t>
            </a:r>
            <a:r>
              <a:rPr lang="en-US" sz="2200" dirty="0" smtClean="0">
                <a:solidFill>
                  <a:srgbClr val="0000FF"/>
                </a:solidFill>
                <a:latin typeface="VANAVIL-Avvaiyar" pitchFamily="2" charset="0"/>
              </a:rPr>
              <a:t>«.</a:t>
            </a:r>
            <a:endParaRPr lang="en-US" sz="2000" dirty="0">
              <a:solidFill>
                <a:srgbClr val="0000FF"/>
              </a:solidFill>
              <a:latin typeface="VANAVIL-Avvaiyar" pitchFamily="2"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897562"/>
          </a:xfrm>
        </p:spPr>
        <p:txBody>
          <a:bodyPr>
            <a:normAutofit fontScale="90000"/>
          </a:bodyPr>
          <a:lstStyle/>
          <a:p>
            <a:r>
              <a:rPr lang="en-US" dirty="0" err="1" smtClean="0">
                <a:solidFill>
                  <a:srgbClr val="FF0000"/>
                </a:solidFill>
                <a:latin typeface="VANAVIL-Avvaiyar" pitchFamily="2" charset="0"/>
              </a:rPr>
              <a:t>braš</a:t>
            </a:r>
            <a:r>
              <a:rPr lang="en-US" dirty="0" smtClean="0">
                <a:solidFill>
                  <a:srgbClr val="FF0000"/>
                </a:solidFill>
                <a:latin typeface="VANAVIL-Avvaiyar" pitchFamily="2" charset="0"/>
              </a:rPr>
              <a:t> : 1</a:t>
            </a:r>
            <a:r>
              <a:rPr lang="en-US" dirty="0" smtClean="0">
                <a:solidFill>
                  <a:srgbClr val="0000FF"/>
                </a:solidFill>
                <a:latin typeface="VANAVIL-Avvaiyar" pitchFamily="2" charset="0"/>
              </a:rPr>
              <a:t/>
            </a:r>
            <a:br>
              <a:rPr lang="en-US" dirty="0" smtClean="0">
                <a:solidFill>
                  <a:srgbClr val="0000FF"/>
                </a:solidFill>
                <a:latin typeface="VANAVIL-Avvaiyar" pitchFamily="2" charset="0"/>
              </a:rPr>
            </a:br>
            <a:r>
              <a:rPr lang="en-US" dirty="0" smtClean="0">
                <a:solidFill>
                  <a:srgbClr val="0000FF"/>
                </a:solidFill>
                <a:latin typeface="VANAVIL-Avvaiyar" pitchFamily="2" charset="0"/>
              </a:rPr>
              <a:t>	Fs«, MW, </a:t>
            </a:r>
            <a:r>
              <a:rPr lang="en-US" dirty="0" err="1" smtClean="0">
                <a:solidFill>
                  <a:srgbClr val="0000FF"/>
                </a:solidFill>
                <a:latin typeface="VANAVIL-Avvaiyar" pitchFamily="2" charset="0"/>
              </a:rPr>
              <a:t>Vç</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kiH</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flš</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k‰W</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zW</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M»a</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gl§fis</a:t>
            </a:r>
            <a:r>
              <a:rPr lang="en-US" dirty="0" smtClean="0">
                <a:solidFill>
                  <a:srgbClr val="0000FF"/>
                </a:solidFill>
                <a:latin typeface="VANAVIL-Avvaiyar" pitchFamily="2" charset="0"/>
              </a:rPr>
              <a:t>  5 </a:t>
            </a:r>
            <a:r>
              <a:rPr lang="en-US" dirty="0" err="1" smtClean="0">
                <a:solidFill>
                  <a:srgbClr val="0000FF"/>
                </a:solidFill>
                <a:latin typeface="VANAVIL-Avvaiyar" pitchFamily="2" charset="0"/>
              </a:rPr>
              <a:t>khzt®fël</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jå¤jåahf</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bfhL¤J</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Ïitfns</a:t>
            </a:r>
            <a:r>
              <a:rPr lang="en-US" dirty="0" smtClean="0">
                <a:solidFill>
                  <a:srgbClr val="0000FF"/>
                </a:solidFill>
                <a:latin typeface="VANAVIL-Avvaiyar" pitchFamily="2" charset="0"/>
              </a:rPr>
              <a:t> Ú® </a:t>
            </a:r>
            <a:r>
              <a:rPr lang="en-US" dirty="0" err="1" smtClean="0">
                <a:solidFill>
                  <a:srgbClr val="0000FF"/>
                </a:solidFill>
                <a:latin typeface="VANAVIL-Avvaiyar" pitchFamily="2" charset="0"/>
              </a:rPr>
              <a:t>Mjhu§fŸ</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v‹W</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mitfŸ</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v§F</a:t>
            </a:r>
            <a:r>
              <a:rPr lang="en-US" dirty="0" smtClean="0">
                <a:solidFill>
                  <a:srgbClr val="0000FF"/>
                </a:solidFill>
                <a:latin typeface="VANAVIL-Avvaiyar" pitchFamily="2" charset="0"/>
              </a:rPr>
              <a:t>                                  c </a:t>
            </a:r>
            <a:r>
              <a:rPr lang="en-US" dirty="0" err="1" smtClean="0">
                <a:solidFill>
                  <a:srgbClr val="0000FF"/>
                </a:solidFill>
                <a:latin typeface="VANAVIL-Avvaiyar" pitchFamily="2" charset="0"/>
              </a:rPr>
              <a:t>Ÿsd</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v‹W</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x›bthU</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khzt®fisÍ</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Tw¢brŒjš</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nt©L</a:t>
            </a:r>
            <a:r>
              <a:rPr lang="en-US" dirty="0" smtClean="0">
                <a:solidFill>
                  <a:srgbClr val="0000FF"/>
                </a:solidFill>
                <a:latin typeface="VANAVIL-Avvaiyar" pitchFamily="2" charset="0"/>
              </a:rPr>
              <a:t>«.</a:t>
            </a:r>
            <a:br>
              <a:rPr lang="en-US" dirty="0" smtClean="0">
                <a:solidFill>
                  <a:srgbClr val="0000FF"/>
                </a:solidFill>
                <a:latin typeface="VANAVIL-Avvaiyar" pitchFamily="2" charset="0"/>
              </a:rPr>
            </a:br>
            <a:endParaRPr lang="en-US" dirty="0">
              <a:solidFill>
                <a:srgbClr val="0000FF"/>
              </a:solidFill>
              <a:latin typeface="VANAVIL-Avvaiyar" pitchFamily="2"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Autofit/>
          </a:bodyPr>
          <a:lstStyle/>
          <a:p>
            <a:r>
              <a:rPr lang="en-US" sz="2400" dirty="0" err="1" smtClean="0">
                <a:solidFill>
                  <a:srgbClr val="FF0000"/>
                </a:solidFill>
                <a:latin typeface="VANAVIL-Avvaiyar" pitchFamily="2" charset="0"/>
              </a:rPr>
              <a:t>braš</a:t>
            </a:r>
            <a:r>
              <a:rPr lang="en-US" sz="2400" dirty="0" smtClean="0">
                <a:solidFill>
                  <a:srgbClr val="FF0000"/>
                </a:solidFill>
                <a:latin typeface="VANAVIL-Avvaiyar" pitchFamily="2" charset="0"/>
              </a:rPr>
              <a:t> : 2</a:t>
            </a:r>
            <a:r>
              <a:rPr lang="en-US" sz="2400" dirty="0" smtClean="0">
                <a:solidFill>
                  <a:srgbClr val="0000FF"/>
                </a:solidFill>
                <a:latin typeface="VANAVIL-Avvaiyar" pitchFamily="2" charset="0"/>
              </a:rPr>
              <a:t/>
            </a:r>
            <a:br>
              <a:rPr lang="en-US" sz="2400" dirty="0" smtClean="0">
                <a:solidFill>
                  <a:srgbClr val="0000FF"/>
                </a:solidFill>
                <a:latin typeface="VANAVIL-Avvaiyar" pitchFamily="2" charset="0"/>
              </a:rPr>
            </a:b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xU</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thë</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ãiwa</a:t>
            </a:r>
            <a:r>
              <a:rPr lang="en-US" sz="2400" dirty="0" smtClean="0">
                <a:solidFill>
                  <a:srgbClr val="0000FF"/>
                </a:solidFill>
                <a:latin typeface="VANAVIL-Avvaiyar" pitchFamily="2" charset="0"/>
              </a:rPr>
              <a:t> Ú® </a:t>
            </a:r>
            <a:r>
              <a:rPr lang="en-US" sz="2400" dirty="0" err="1" smtClean="0">
                <a:solidFill>
                  <a:srgbClr val="0000FF"/>
                </a:solidFill>
                <a:latin typeface="VANAVIL-Avvaiyar" pitchFamily="2" charset="0"/>
              </a:rPr>
              <a:t>ãu¥gÎ</a:t>
            </a:r>
            <a:r>
              <a:rPr lang="en-US" sz="2400" dirty="0" smtClean="0">
                <a:solidFill>
                  <a:srgbClr val="0000FF"/>
                </a:solidFill>
                <a:latin typeface="VANAVIL-Avvaiyar" pitchFamily="2" charset="0"/>
              </a:rPr>
              <a:t>«.  _‹W </a:t>
            </a:r>
            <a:r>
              <a:rPr lang="en-US" sz="2400" dirty="0" err="1" smtClean="0">
                <a:solidFill>
                  <a:srgbClr val="0000FF"/>
                </a:solidFill>
                <a:latin typeface="VANAVIL-Avvaiyar" pitchFamily="2" charset="0"/>
              </a:rPr>
              <a:t>fhè</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Ú®ò£o</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vL¤J¡bfh©L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mjid</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njhuhakhf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thëæèUªJ</a:t>
            </a:r>
            <a:r>
              <a:rPr lang="en-US" sz="2400" dirty="0" smtClean="0">
                <a:solidFill>
                  <a:srgbClr val="0000FF"/>
                </a:solidFill>
                <a:latin typeface="VANAVIL-Avvaiyar" pitchFamily="2" charset="0"/>
              </a:rPr>
              <a:t> 10 mo </a:t>
            </a:r>
            <a:r>
              <a:rPr lang="en-US" sz="2400" dirty="0" err="1" smtClean="0">
                <a:solidFill>
                  <a:srgbClr val="0000FF"/>
                </a:solidFill>
                <a:latin typeface="VANAVIL-Avvaiyar" pitchFamily="2" charset="0"/>
              </a:rPr>
              <a:t>bjhiyéš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it¡fÎ</a:t>
            </a:r>
            <a:r>
              <a:rPr lang="en-US" sz="2400" dirty="0" smtClean="0">
                <a:solidFill>
                  <a:srgbClr val="0000FF"/>
                </a:solidFill>
                <a:latin typeface="VANAVIL-Avvaiyar" pitchFamily="2" charset="0"/>
              </a:rPr>
              <a:t>«.</a:t>
            </a:r>
            <a:br>
              <a:rPr lang="en-US" sz="2400" dirty="0" smtClean="0">
                <a:solidFill>
                  <a:srgbClr val="0000FF"/>
                </a:solidFill>
                <a:latin typeface="VANAVIL-Avvaiyar" pitchFamily="2" charset="0"/>
              </a:rPr>
            </a:br>
            <a:r>
              <a:rPr lang="en-US" sz="2400" dirty="0" smtClean="0">
                <a:solidFill>
                  <a:srgbClr val="0000FF"/>
                </a:solidFill>
                <a:latin typeface="VANAVIL-Avvaiyar" pitchFamily="2" charset="0"/>
              </a:rPr>
              <a:t>	_‹W </a:t>
            </a:r>
            <a:r>
              <a:rPr lang="en-US" sz="2400" dirty="0" err="1" smtClean="0">
                <a:solidFill>
                  <a:srgbClr val="0000FF"/>
                </a:solidFill>
                <a:latin typeface="VANAVIL-Avvaiyar" pitchFamily="2" charset="0"/>
              </a:rPr>
              <a:t>khzt®fis</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miH¤J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Ã‹ò</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Ïu©L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iffis</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Ïiz¤J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thëæèUªJ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Úiu</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mŸë¡bfh©L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Ú®ò£oæš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C‰w</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brŒaÎ</a:t>
            </a:r>
            <a:r>
              <a:rPr lang="en-US" sz="2400" dirty="0" smtClean="0">
                <a:solidFill>
                  <a:srgbClr val="0000FF"/>
                </a:solidFill>
                <a:latin typeface="VANAVIL-Avvaiyar" pitchFamily="2" charset="0"/>
              </a:rPr>
              <a:t>«.  IªJ </a:t>
            </a:r>
            <a:r>
              <a:rPr lang="en-US" sz="2400" dirty="0" err="1" smtClean="0">
                <a:solidFill>
                  <a:srgbClr val="0000FF"/>
                </a:solidFill>
                <a:latin typeface="VANAVIL-Avvaiyar" pitchFamily="2" charset="0"/>
              </a:rPr>
              <a:t>ãäl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fê¤J</a:t>
            </a:r>
            <a:r>
              <a:rPr lang="en-US" sz="2400" dirty="0" smtClean="0">
                <a:solidFill>
                  <a:srgbClr val="0000FF"/>
                </a:solidFill>
                <a:latin typeface="VANAVIL-Avvaiyar" pitchFamily="2" charset="0"/>
              </a:rPr>
              <a:t> ah® </a:t>
            </a:r>
            <a:r>
              <a:rPr lang="en-US" sz="2400" dirty="0" err="1" smtClean="0">
                <a:solidFill>
                  <a:srgbClr val="0000FF"/>
                </a:solidFill>
                <a:latin typeface="VANAVIL-Avvaiyar" pitchFamily="2" charset="0"/>
              </a:rPr>
              <a:t>mÂf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Úiu</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ãu¥ÃÍŸsd</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v‹gij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c‰W</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neh¡f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brŒjš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nt©L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Ïªj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braiy</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tF¥ÃYŸs</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mid¤J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khzt</a:t>
            </a:r>
            <a:r>
              <a:rPr lang="en-US" sz="2400" dirty="0" smtClean="0">
                <a:solidFill>
                  <a:srgbClr val="0000FF"/>
                </a:solidFill>
                <a:latin typeface="VANAVIL-Avvaiyar" pitchFamily="2" charset="0"/>
              </a:rPr>
              <a:t> / </a:t>
            </a:r>
            <a:r>
              <a:rPr lang="en-US" sz="2400" dirty="0" err="1" smtClean="0">
                <a:solidFill>
                  <a:srgbClr val="0000FF"/>
                </a:solidFill>
                <a:latin typeface="VANAVIL-Avvaiyar" pitchFamily="2" charset="0"/>
              </a:rPr>
              <a:t>khzéaiuÍ</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brŒa</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it¡fÎ</a:t>
            </a:r>
            <a:r>
              <a:rPr lang="en-US" sz="2400" dirty="0" smtClean="0">
                <a:solidFill>
                  <a:srgbClr val="0000FF"/>
                </a:solidFill>
                <a:latin typeface="VANAVIL-Avvaiyar" pitchFamily="2" charset="0"/>
              </a:rPr>
              <a:t>«.  Ú® </a:t>
            </a:r>
            <a:r>
              <a:rPr lang="en-US" sz="2400" dirty="0" err="1" smtClean="0">
                <a:solidFill>
                  <a:srgbClr val="0000FF"/>
                </a:solidFill>
                <a:latin typeface="VANAVIL-Avvaiyar" pitchFamily="2" charset="0"/>
              </a:rPr>
              <a:t>mÂfsÎ</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ãu¥Ãaj‰fhd</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fhuz¤ij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MÁça</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bjçé¤jš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nt©L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ftd¤Jl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Úiu</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mŸë</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tªjt®fë</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Ú®ò£o</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ãu«Ã</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cŸsJ</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vdÎ</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mt®fë</a:t>
            </a:r>
            <a:r>
              <a:rPr lang="en-US" sz="2400" dirty="0" smtClean="0">
                <a:solidFill>
                  <a:srgbClr val="0000FF"/>
                </a:solidFill>
                <a:latin typeface="VANAVIL-Avvaiyar" pitchFamily="2" charset="0"/>
              </a:rPr>
              <a:t>‹ f©, if, </a:t>
            </a:r>
            <a:r>
              <a:rPr lang="en-US" sz="2400" dirty="0" err="1" smtClean="0">
                <a:solidFill>
                  <a:srgbClr val="0000FF"/>
                </a:solidFill>
                <a:latin typeface="VANAVIL-Avvaiyar" pitchFamily="2" charset="0"/>
              </a:rPr>
              <a:t>el¤jš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brašghLfŸ</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Áw¥ghf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xU</a:t>
            </a:r>
            <a:r>
              <a:rPr lang="en-US" sz="2400" dirty="0" smtClean="0">
                <a:solidFill>
                  <a:srgbClr val="0000FF"/>
                </a:solidFill>
                <a:latin typeface="VANAVIL-Avvaiyar" pitchFamily="2" charset="0"/>
              </a:rPr>
              <a:t>§»</a:t>
            </a:r>
            <a:r>
              <a:rPr lang="en-US" sz="2400" dirty="0" err="1" smtClean="0">
                <a:solidFill>
                  <a:srgbClr val="0000FF"/>
                </a:solidFill>
                <a:latin typeface="VANAVIL-Avvaiyar" pitchFamily="2" charset="0"/>
              </a:rPr>
              <a:t>izªJŸsd</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vd</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TWjš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nt©L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nkY</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Úiu</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Åzh¡fhkš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njit¡F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k£Lnk</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ga‹gL¤Jjš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nt©L</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v‹W</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MÁça</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és¡f</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jUjš</a:t>
            </a:r>
            <a:r>
              <a:rPr lang="en-US" sz="2400" dirty="0" smtClean="0">
                <a:solidFill>
                  <a:srgbClr val="0000FF"/>
                </a:solidFill>
                <a:latin typeface="VANAVIL-Avvaiyar" pitchFamily="2" charset="0"/>
              </a:rPr>
              <a:t> </a:t>
            </a:r>
            <a:r>
              <a:rPr lang="en-US" sz="2400" dirty="0" err="1" smtClean="0">
                <a:solidFill>
                  <a:srgbClr val="0000FF"/>
                </a:solidFill>
                <a:latin typeface="VANAVIL-Avvaiyar" pitchFamily="2" charset="0"/>
              </a:rPr>
              <a:t>nt©L</a:t>
            </a:r>
            <a:r>
              <a:rPr lang="en-US" sz="2400" dirty="0" smtClean="0">
                <a:solidFill>
                  <a:srgbClr val="0000FF"/>
                </a:solidFill>
                <a:latin typeface="VANAVIL-Avvaiyar" pitchFamily="2" charset="0"/>
              </a:rPr>
              <a:t>«.</a:t>
            </a:r>
            <a:br>
              <a:rPr lang="en-US" sz="2400" dirty="0" smtClean="0">
                <a:solidFill>
                  <a:srgbClr val="0000FF"/>
                </a:solidFill>
                <a:latin typeface="VANAVIL-Avvaiyar" pitchFamily="2" charset="0"/>
              </a:rPr>
            </a:br>
            <a:endParaRPr lang="en-US" sz="2400" dirty="0">
              <a:solidFill>
                <a:srgbClr val="0000FF"/>
              </a:solidFill>
              <a:latin typeface="VANAVIL-Avvaiyar" pitchFamily="2"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idx="4294967295"/>
          </p:nvPr>
        </p:nvSpPr>
        <p:spPr>
          <a:xfrm>
            <a:off x="1371600" y="990600"/>
            <a:ext cx="6400800" cy="2592388"/>
          </a:xfrm>
        </p:spPr>
        <p:txBody>
          <a:bodyPr>
            <a:normAutofit/>
          </a:bodyPr>
          <a:lstStyle/>
          <a:p>
            <a:pPr algn="l"/>
            <a:r>
              <a:rPr lang="en-US" sz="1800" dirty="0" err="1" smtClean="0">
                <a:solidFill>
                  <a:srgbClr val="FF0000"/>
                </a:solidFill>
                <a:latin typeface="VANAVIL-Avvaiyar" pitchFamily="2" charset="0"/>
              </a:rPr>
              <a:t>kÂ¥ÕL</a:t>
            </a:r>
            <a:r>
              <a:rPr lang="en-US" sz="1800" dirty="0" smtClean="0">
                <a:solidFill>
                  <a:srgbClr val="FF0000"/>
                </a:solidFill>
                <a:latin typeface="VANAVIL-Avvaiyar" pitchFamily="2" charset="0"/>
              </a:rPr>
              <a:t> </a:t>
            </a:r>
            <a:br>
              <a:rPr lang="en-US" sz="1800" dirty="0" smtClean="0">
                <a:solidFill>
                  <a:srgbClr val="FF0000"/>
                </a:solidFill>
                <a:latin typeface="VANAVIL-Avvaiyar" pitchFamily="2" charset="0"/>
              </a:rPr>
            </a:br>
            <a:r>
              <a:rPr lang="en-US" sz="1800" dirty="0" smtClean="0">
                <a:solidFill>
                  <a:srgbClr val="FF0000"/>
                </a:solidFill>
                <a:latin typeface="VANAVIL-Avvaiyar" pitchFamily="2" charset="0"/>
              </a:rPr>
              <a:t>1.ÑœfhQ« </a:t>
            </a:r>
            <a:r>
              <a:rPr lang="en-US" sz="1800" dirty="0" err="1" smtClean="0">
                <a:solidFill>
                  <a:srgbClr val="FF0000"/>
                </a:solidFill>
                <a:latin typeface="VANAVIL-Avvaiyar" pitchFamily="2" charset="0"/>
              </a:rPr>
              <a:t>gâ¤jhis</a:t>
            </a:r>
            <a:r>
              <a:rPr lang="en-US" sz="1800" dirty="0" smtClean="0">
                <a:solidFill>
                  <a:srgbClr val="FF0000"/>
                </a:solidFill>
                <a:latin typeface="VANAVIL-Avvaiyar" pitchFamily="2" charset="0"/>
              </a:rPr>
              <a:t> </a:t>
            </a:r>
            <a:r>
              <a:rPr lang="en-US" sz="1800" dirty="0" err="1" smtClean="0">
                <a:solidFill>
                  <a:srgbClr val="FF0000"/>
                </a:solidFill>
                <a:latin typeface="VANAVIL-Avvaiyar" pitchFamily="2" charset="0"/>
              </a:rPr>
              <a:t>khzt®fël</a:t>
            </a:r>
            <a:r>
              <a:rPr lang="en-US" sz="1800" dirty="0" smtClean="0">
                <a:solidFill>
                  <a:srgbClr val="FF0000"/>
                </a:solidFill>
                <a:latin typeface="VANAVIL-Avvaiyar" pitchFamily="2" charset="0"/>
              </a:rPr>
              <a:t>« </a:t>
            </a:r>
            <a:r>
              <a:rPr lang="en-US" sz="1800" dirty="0" err="1" smtClean="0">
                <a:solidFill>
                  <a:srgbClr val="FF0000"/>
                </a:solidFill>
                <a:latin typeface="VANAVIL-Avvaiyar" pitchFamily="2" charset="0"/>
              </a:rPr>
              <a:t>bfhL¤J</a:t>
            </a:r>
            <a:r>
              <a:rPr lang="en-US" sz="1800" dirty="0" smtClean="0">
                <a:solidFill>
                  <a:srgbClr val="FF0000"/>
                </a:solidFill>
                <a:latin typeface="VANAVIL-Avvaiyar" pitchFamily="2" charset="0"/>
              </a:rPr>
              <a:t> </a:t>
            </a:r>
            <a:r>
              <a:rPr lang="en-US" sz="1800" dirty="0" err="1" smtClean="0">
                <a:solidFill>
                  <a:srgbClr val="FF0000"/>
                </a:solidFill>
                <a:latin typeface="VANAVIL-Avvaiyar" pitchFamily="2" charset="0"/>
              </a:rPr>
              <a:t>f£l¤Âš</a:t>
            </a:r>
            <a:r>
              <a:rPr lang="en-US" sz="1800" dirty="0" smtClean="0">
                <a:solidFill>
                  <a:srgbClr val="FF0000"/>
                </a:solidFill>
                <a:latin typeface="VANAVIL-Avvaiyar" pitchFamily="2" charset="0"/>
              </a:rPr>
              <a:t> </a:t>
            </a:r>
            <a:r>
              <a:rPr lang="en-US" sz="1800" dirty="0" err="1" smtClean="0">
                <a:solidFill>
                  <a:srgbClr val="FF0000"/>
                </a:solidFill>
                <a:latin typeface="VANAVIL-Avvaiyar" pitchFamily="2" charset="0"/>
              </a:rPr>
              <a:t>xëªÂU¡F</a:t>
            </a:r>
            <a:r>
              <a:rPr lang="en-US" sz="1800" dirty="0" smtClean="0">
                <a:solidFill>
                  <a:srgbClr val="FF0000"/>
                </a:solidFill>
                <a:latin typeface="VANAVIL-Avvaiyar" pitchFamily="2" charset="0"/>
              </a:rPr>
              <a:t>« </a:t>
            </a:r>
            <a:r>
              <a:rPr lang="en-US" sz="1800" dirty="0" err="1" smtClean="0">
                <a:solidFill>
                  <a:srgbClr val="FF0000"/>
                </a:solidFill>
                <a:latin typeface="VANAVIL-Avvaiyar" pitchFamily="2" charset="0"/>
              </a:rPr>
              <a:t>Ú®_y§fis</a:t>
            </a:r>
            <a:r>
              <a:rPr lang="en-US" sz="1800" dirty="0" smtClean="0">
                <a:solidFill>
                  <a:srgbClr val="FF0000"/>
                </a:solidFill>
                <a:latin typeface="VANAVIL-Avvaiyar" pitchFamily="2" charset="0"/>
              </a:rPr>
              <a:t> </a:t>
            </a:r>
            <a:r>
              <a:rPr lang="en-US" sz="1800" dirty="0" err="1" smtClean="0">
                <a:solidFill>
                  <a:srgbClr val="FF0000"/>
                </a:solidFill>
                <a:latin typeface="VANAVIL-Avvaiyar" pitchFamily="2" charset="0"/>
              </a:rPr>
              <a:t>f©l</a:t>
            </a:r>
            <a:r>
              <a:rPr lang="en-US" sz="1800" dirty="0" smtClean="0">
                <a:solidFill>
                  <a:srgbClr val="FF0000"/>
                </a:solidFill>
                <a:latin typeface="VANAVIL-Avvaiyar" pitchFamily="2" charset="0"/>
              </a:rPr>
              <a:t>¿ªJ </a:t>
            </a:r>
            <a:r>
              <a:rPr lang="en-US" sz="1800" dirty="0" err="1" smtClean="0">
                <a:solidFill>
                  <a:srgbClr val="FF0000"/>
                </a:solidFill>
                <a:latin typeface="VANAVIL-Avvaiyar" pitchFamily="2" charset="0"/>
              </a:rPr>
              <a:t>vGJf</a:t>
            </a:r>
            <a:r>
              <a:rPr lang="en-US" sz="1800" dirty="0" smtClean="0">
                <a:solidFill>
                  <a:srgbClr val="FF0000"/>
                </a:solidFill>
                <a:latin typeface="VANAVIL-Avvaiyar" pitchFamily="2" charset="0"/>
              </a:rPr>
              <a:t> .</a:t>
            </a:r>
            <a:br>
              <a:rPr lang="en-US" sz="1800" dirty="0" smtClean="0">
                <a:solidFill>
                  <a:srgbClr val="FF0000"/>
                </a:solidFill>
                <a:latin typeface="VANAVIL-Avvaiyar" pitchFamily="2" charset="0"/>
              </a:rPr>
            </a:br>
            <a:r>
              <a:rPr lang="en-US" sz="1800" dirty="0" smtClean="0">
                <a:solidFill>
                  <a:srgbClr val="FF0000"/>
                </a:solidFill>
                <a:latin typeface="VANAVIL-Avvaiyar" pitchFamily="2" charset="0"/>
              </a:rPr>
              <a:t/>
            </a:r>
            <a:br>
              <a:rPr lang="en-US" sz="1800" dirty="0" smtClean="0">
                <a:solidFill>
                  <a:srgbClr val="FF0000"/>
                </a:solidFill>
                <a:latin typeface="VANAVIL-Avvaiyar" pitchFamily="2" charset="0"/>
              </a:rPr>
            </a:br>
            <a:r>
              <a:rPr lang="en-US" sz="1200" dirty="0" smtClean="0">
                <a:solidFill>
                  <a:srgbClr val="FF0000"/>
                </a:solidFill>
                <a:latin typeface="VANAVIL-Avvaiyar" pitchFamily="2" charset="0"/>
              </a:rPr>
              <a:t/>
            </a:r>
            <a:br>
              <a:rPr lang="en-US" sz="1200" dirty="0" smtClean="0">
                <a:solidFill>
                  <a:srgbClr val="FF0000"/>
                </a:solidFill>
                <a:latin typeface="VANAVIL-Avvaiyar" pitchFamily="2" charset="0"/>
              </a:rPr>
            </a:br>
            <a:endParaRPr lang="en-US" sz="1200" dirty="0">
              <a:solidFill>
                <a:srgbClr val="FF0000"/>
              </a:solidFill>
              <a:latin typeface="VANAVIL-Avvaiyar" pitchFamily="2" charset="0"/>
            </a:endParaRPr>
          </a:p>
        </p:txBody>
      </p:sp>
      <p:graphicFrame>
        <p:nvGraphicFramePr>
          <p:cNvPr id="7" name="Table 6"/>
          <p:cNvGraphicFramePr>
            <a:graphicFrameLocks noGrp="1"/>
          </p:cNvGraphicFramePr>
          <p:nvPr/>
        </p:nvGraphicFramePr>
        <p:xfrm>
          <a:off x="1524000" y="2743200"/>
          <a:ext cx="5715000" cy="3505200"/>
        </p:xfrm>
        <a:graphic>
          <a:graphicData uri="http://schemas.openxmlformats.org/drawingml/2006/table">
            <a:tbl>
              <a:tblPr firstRow="1" bandRow="1">
                <a:tableStyleId>{5C22544A-7EE6-4342-B048-85BDC9FD1C3A}</a:tableStyleId>
              </a:tblPr>
              <a:tblGrid>
                <a:gridCol w="1428750"/>
                <a:gridCol w="1428750"/>
                <a:gridCol w="1428750"/>
                <a:gridCol w="1428750"/>
              </a:tblGrid>
              <a:tr h="438150">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t</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f</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l</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š</a:t>
                      </a:r>
                      <a:endParaRPr lang="en-US" sz="240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M</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eh</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j</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o</a:t>
                      </a:r>
                      <a:endParaRPr lang="en-US" sz="240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W</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err="1">
                          <a:solidFill>
                            <a:srgbClr val="0000FF"/>
                          </a:solidFill>
                          <a:latin typeface="VANAVIL-Avvaiyar"/>
                          <a:ea typeface="Times New Roman"/>
                          <a:cs typeface="Times New Roman"/>
                        </a:rPr>
                        <a:t>gh</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R</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Á</a:t>
                      </a:r>
                      <a:endParaRPr lang="en-US" sz="240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ò</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Ph</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Â</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g</a:t>
                      </a:r>
                      <a:endParaRPr lang="en-US" sz="240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o</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z</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W</a:t>
                      </a:r>
                      <a:endParaRPr lang="en-US" sz="240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dirty="0" smtClean="0">
                          <a:solidFill>
                            <a:srgbClr val="0000FF"/>
                          </a:solidFill>
                          <a:latin typeface="VANAVIL-Avvaiyar"/>
                          <a:ea typeface="Times New Roman"/>
                          <a:cs typeface="Times New Roman"/>
                        </a:rPr>
                        <a:t>F</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br</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g</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eh</a:t>
                      </a:r>
                      <a:endParaRPr lang="en-US" sz="240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s</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V</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g</a:t>
                      </a:r>
                      <a:endParaRPr lang="en-US" sz="2400" dirty="0">
                        <a:solidFill>
                          <a:srgbClr val="0000FF"/>
                        </a:solidFill>
                        <a:latin typeface="Calibri"/>
                        <a:ea typeface="Times New Roman"/>
                        <a:cs typeface="Times New Roman"/>
                      </a:endParaRPr>
                    </a:p>
                  </a:txBody>
                  <a:tcPr marL="68580" marR="68580" marT="0" marB="0"/>
                </a:tc>
              </a:tr>
              <a:tr h="438150">
                <a:tc>
                  <a:txBody>
                    <a:bodyPr/>
                    <a:lstStyle/>
                    <a:p>
                      <a:pPr marL="0" marR="0" algn="ctr">
                        <a:lnSpc>
                          <a:spcPct val="115000"/>
                        </a:lnSpc>
                        <a:spcBef>
                          <a:spcPts val="0"/>
                        </a:spcBef>
                        <a:spcAft>
                          <a:spcPts val="0"/>
                        </a:spcAft>
                      </a:pPr>
                      <a:r>
                        <a:rPr lang="en-US" sz="2400" dirty="0" smtClean="0">
                          <a:solidFill>
                            <a:srgbClr val="0000FF"/>
                          </a:solidFill>
                          <a:latin typeface="VANAVIL-Avvaiyar"/>
                          <a:ea typeface="Times New Roman"/>
                          <a:cs typeface="Times New Roman"/>
                        </a:rPr>
                        <a:t>«</a:t>
                      </a:r>
                      <a:endParaRPr lang="en-US" sz="2400" dirty="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j</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solidFill>
                            <a:srgbClr val="0000FF"/>
                          </a:solidFill>
                          <a:latin typeface="VANAVIL-Avvaiyar"/>
                          <a:ea typeface="Times New Roman"/>
                          <a:cs typeface="Times New Roman"/>
                        </a:rPr>
                        <a:t>ç</a:t>
                      </a:r>
                      <a:endParaRPr lang="en-US" sz="2400">
                        <a:solidFill>
                          <a:srgbClr val="0000FF"/>
                        </a:solidFill>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rgbClr val="0000FF"/>
                          </a:solidFill>
                          <a:latin typeface="VANAVIL-Avvaiyar"/>
                          <a:ea typeface="Times New Roman"/>
                          <a:cs typeface="Times New Roman"/>
                        </a:rPr>
                        <a:t>d</a:t>
                      </a:r>
                      <a:endParaRPr lang="en-US" sz="2400" dirty="0">
                        <a:solidFill>
                          <a:srgbClr val="0000FF"/>
                        </a:solidFill>
                        <a:latin typeface="Calibri"/>
                        <a:ea typeface="Times New Roman"/>
                        <a:cs typeface="Times New Roman"/>
                      </a:endParaRPr>
                    </a:p>
                  </a:txBody>
                  <a:tcPr marL="68580" marR="68580" marT="0" marB="0"/>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1752601"/>
            <a:ext cx="7772400" cy="3200399"/>
          </a:xfrm>
        </p:spPr>
        <p:txBody>
          <a:bodyPr>
            <a:normAutofit/>
          </a:bodyPr>
          <a:lstStyle/>
          <a:p>
            <a:pPr algn="l"/>
            <a:r>
              <a:rPr lang="en-US" sz="2200" dirty="0" smtClean="0">
                <a:solidFill>
                  <a:srgbClr val="FF0000"/>
                </a:solidFill>
                <a:latin typeface="VANAVIL-Avvaiyar" pitchFamily="2" charset="0"/>
              </a:rPr>
              <a:t>2. </a:t>
            </a:r>
            <a:r>
              <a:rPr lang="en-US" sz="2200" dirty="0" err="1" smtClean="0">
                <a:solidFill>
                  <a:srgbClr val="FF0000"/>
                </a:solidFill>
                <a:latin typeface="VANAVIL-Avvaiyar" pitchFamily="2" charset="0"/>
              </a:rPr>
              <a:t>éLg£l</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vG¤ij</a:t>
            </a:r>
            <a:r>
              <a:rPr lang="en-US" sz="2200" dirty="0" smtClean="0">
                <a:solidFill>
                  <a:srgbClr val="FF0000"/>
                </a:solidFill>
                <a:latin typeface="VANAVIL-Avvaiyar" pitchFamily="2" charset="0"/>
              </a:rPr>
              <a:t> </a:t>
            </a:r>
            <a:r>
              <a:rPr lang="en-US" sz="2200" dirty="0" err="1" smtClean="0">
                <a:solidFill>
                  <a:srgbClr val="FF0000"/>
                </a:solidFill>
                <a:latin typeface="VANAVIL-Avvaiyar" pitchFamily="2" charset="0"/>
              </a:rPr>
              <a:t>ãu¥òf</a:t>
            </a:r>
            <a:r>
              <a:rPr lang="en-US" sz="2200" dirty="0" smtClean="0">
                <a:solidFill>
                  <a:srgbClr val="0000FF"/>
                </a:solidFill>
                <a:latin typeface="VANAVIL-Avvaiyar" pitchFamily="2" charset="0"/>
              </a:rPr>
              <a:t/>
            </a:r>
            <a:br>
              <a:rPr lang="en-US" sz="2200" dirty="0" smtClean="0">
                <a:solidFill>
                  <a:srgbClr val="0000FF"/>
                </a:solidFill>
                <a:latin typeface="VANAVIL-Avvaiyar" pitchFamily="2" charset="0"/>
              </a:rPr>
            </a:br>
            <a:r>
              <a:rPr lang="en-US" sz="2200" dirty="0" smtClean="0">
                <a:solidFill>
                  <a:srgbClr val="0000FF"/>
                </a:solidFill>
                <a:latin typeface="VANAVIL-Avvaiyar" pitchFamily="2" charset="0"/>
              </a:rPr>
              <a:t> </a:t>
            </a:r>
            <a:r>
              <a:rPr lang="en-US" sz="2200" dirty="0" smtClean="0">
                <a:solidFill>
                  <a:srgbClr val="0000FF"/>
                </a:solidFill>
                <a:latin typeface="TAB-Vanavil-Avvaiyar"/>
              </a:rPr>
              <a:t> </a:t>
            </a:r>
            <a:r>
              <a:rPr lang="en-US" sz="2200" dirty="0" smtClean="0">
                <a:solidFill>
                  <a:srgbClr val="0000FF"/>
                </a:solidFill>
                <a:latin typeface="VANAVIL-Avvaiyar" pitchFamily="2" charset="0"/>
              </a:rPr>
              <a:t>- ç</a:t>
            </a:r>
            <a:br>
              <a:rPr lang="en-US" sz="2200" dirty="0" smtClean="0">
                <a:solidFill>
                  <a:srgbClr val="0000FF"/>
                </a:solidFill>
                <a:latin typeface="VANAVIL-Avvaiyar" pitchFamily="2" charset="0"/>
              </a:rPr>
            </a:br>
            <a:r>
              <a:rPr lang="en-US" sz="2200" dirty="0" smtClean="0">
                <a:solidFill>
                  <a:srgbClr val="0000FF"/>
                </a:solidFill>
                <a:latin typeface="VANAVIL-Avvaiyar" pitchFamily="2" charset="0"/>
              </a:rPr>
              <a:t>F - «</a:t>
            </a:r>
            <a:br>
              <a:rPr lang="en-US" sz="2200" dirty="0" smtClean="0">
                <a:solidFill>
                  <a:srgbClr val="0000FF"/>
                </a:solidFill>
                <a:latin typeface="VANAVIL-Avvaiyar" pitchFamily="2" charset="0"/>
              </a:rPr>
            </a:br>
            <a:r>
              <a:rPr lang="en-US" sz="2200" dirty="0" smtClean="0">
                <a:solidFill>
                  <a:srgbClr val="0000FF"/>
                </a:solidFill>
                <a:latin typeface="VANAVIL-Avvaiyar" pitchFamily="2" charset="0"/>
              </a:rPr>
              <a:t>»z-</a:t>
            </a:r>
            <a:br>
              <a:rPr lang="en-US" sz="2200" dirty="0" smtClean="0">
                <a:solidFill>
                  <a:srgbClr val="0000FF"/>
                </a:solidFill>
                <a:latin typeface="VANAVIL-Avvaiyar" pitchFamily="2" charset="0"/>
              </a:rPr>
            </a:br>
            <a:r>
              <a:rPr lang="en-US" sz="2200" dirty="0" smtClean="0">
                <a:solidFill>
                  <a:srgbClr val="0000FF"/>
                </a:solidFill>
                <a:latin typeface="VANAVIL-Avvaiyar" pitchFamily="2" charset="0"/>
              </a:rPr>
              <a:t>f-š</a:t>
            </a:r>
            <a:r>
              <a:rPr lang="en-US" dirty="0" smtClean="0"/>
              <a:t/>
            </a:r>
            <a:br>
              <a:rPr lang="en-US" dirty="0" smtClean="0"/>
            </a:br>
            <a:endParaRPr lang="en-US" dirty="0"/>
          </a:p>
        </p:txBody>
      </p:sp>
      <p:sp>
        <p:nvSpPr>
          <p:cNvPr id="4" name="Subtitle 3"/>
          <p:cNvSpPr>
            <a:spLocks noGrp="1"/>
          </p:cNvSpPr>
          <p:nvPr>
            <p:ph type="subTitle" idx="1"/>
          </p:nvPr>
        </p:nvSpPr>
        <p:spPr>
          <a:xfrm flipV="1">
            <a:off x="685800" y="4811310"/>
            <a:ext cx="7772400" cy="217889"/>
          </a:xfrm>
        </p:spPr>
        <p:txBody>
          <a:bodyPr>
            <a:normAutofit fontScale="32500" lnSpcReduction="20000"/>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l"/>
            <a:r>
              <a:rPr lang="ta-IN" sz="2800" b="1" dirty="0" smtClean="0">
                <a:solidFill>
                  <a:srgbClr val="FF0000"/>
                </a:solidFill>
                <a:latin typeface="Arial Unicode MS" pitchFamily="34" charset="-128"/>
                <a:ea typeface="Arial Unicode MS" pitchFamily="34" charset="-128"/>
                <a:cs typeface="Arial Unicode MS" pitchFamily="34" charset="-128"/>
              </a:rPr>
              <a:t>பள்ளி சார்ந்த மதிப்பீடு </a:t>
            </a:r>
            <a:r>
              <a:rPr lang="en-US" sz="2800" b="1" dirty="0" smtClean="0">
                <a:solidFill>
                  <a:srgbClr val="FF0000"/>
                </a:solidFill>
                <a:latin typeface="Arial Unicode MS" pitchFamily="34" charset="-128"/>
                <a:ea typeface="Arial Unicode MS" pitchFamily="34" charset="-128"/>
                <a:cs typeface="Arial Unicode MS" pitchFamily="34" charset="-128"/>
              </a:rPr>
              <a:t>- </a:t>
            </a:r>
            <a:r>
              <a:rPr lang="en-US" sz="2800" b="1" dirty="0" err="1">
                <a:solidFill>
                  <a:srgbClr val="FF0000"/>
                </a:solidFill>
                <a:latin typeface="Arial Unicode MS" pitchFamily="34" charset="-128"/>
                <a:ea typeface="Arial Unicode MS" pitchFamily="34" charset="-128"/>
                <a:cs typeface="Arial Unicode MS" pitchFamily="34" charset="-128"/>
              </a:rPr>
              <a:t>நோக்கம்</a:t>
            </a:r>
            <a:endParaRPr lang="en-US" sz="2800"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410200"/>
          </a:xfrm>
        </p:spPr>
        <p:txBody>
          <a:bodyPr>
            <a:noAutofit/>
          </a:bodyPr>
          <a:lstStyle/>
          <a:p>
            <a:r>
              <a:rPr lang="en-US" sz="2200" dirty="0" err="1">
                <a:latin typeface="Arial Unicode MS" pitchFamily="34" charset="-128"/>
                <a:ea typeface="Arial Unicode MS" pitchFamily="34" charset="-128"/>
                <a:cs typeface="Arial Unicode MS" pitchFamily="34" charset="-128"/>
              </a:rPr>
              <a:t>மதிப்பீடானது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கற்பித்தலுடன்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ஒருங்கிணைந்து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தொடர்ச்சியாக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நடைபெறுகின்றது</a:t>
            </a:r>
            <a:r>
              <a:rPr lang="en-US" sz="2200" dirty="0" smtClean="0">
                <a:latin typeface="Arial Unicode MS" pitchFamily="34" charset="-128"/>
                <a:ea typeface="Arial Unicode MS" pitchFamily="34" charset="-128"/>
                <a:cs typeface="Arial Unicode MS" pitchFamily="34" charset="-128"/>
              </a:rPr>
              <a:t>.</a:t>
            </a:r>
          </a:p>
          <a:p>
            <a:r>
              <a:rPr lang="en-US" sz="2200" dirty="0" err="1">
                <a:latin typeface="Arial Unicode MS" pitchFamily="34" charset="-128"/>
                <a:ea typeface="Arial Unicode MS" pitchFamily="34" charset="-128"/>
                <a:cs typeface="Arial Unicode MS" pitchFamily="34" charset="-128"/>
              </a:rPr>
              <a:t>மாணவர்கள்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வகுப்பறைக்கு</a:t>
            </a:r>
            <a:r>
              <a:rPr lang="en-US" sz="2200" dirty="0">
                <a:latin typeface="Arial Unicode MS" pitchFamily="34" charset="-128"/>
                <a:ea typeface="Arial Unicode MS" pitchFamily="34" charset="-128"/>
                <a:cs typeface="Arial Unicode MS" pitchFamily="34" charset="-128"/>
              </a:rPr>
              <a:t> </a:t>
            </a:r>
            <a:r>
              <a:rPr lang="ta-IN" sz="2200" dirty="0">
                <a:latin typeface="Arial Unicode MS" pitchFamily="34" charset="-128"/>
                <a:ea typeface="Arial Unicode MS" pitchFamily="34" charset="-128"/>
                <a:cs typeface="Arial Unicode MS" pitchFamily="34" charset="-128"/>
              </a:rPr>
              <a:t>உள்ளேயும்</a:t>
            </a:r>
            <a:r>
              <a:rPr lang="ta-IN" sz="2200" b="1"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வெளியேயும்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பங்கேற்கும்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வெவ்வேறு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அம்சங்களை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உள்ளடக்கிய</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அறிவு</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செயல்திறன்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ஆர்வம்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அணுகுமுறை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உள்நோக்கம்</a:t>
            </a:r>
            <a:r>
              <a:rPr lang="en-US" sz="2200" dirty="0">
                <a:latin typeface="Arial Unicode MS" pitchFamily="34" charset="-128"/>
                <a:ea typeface="Arial Unicode MS" pitchFamily="34" charset="-128"/>
                <a:cs typeface="Arial Unicode MS" pitchFamily="34" charset="-128"/>
              </a:rPr>
              <a:t> </a:t>
            </a:r>
            <a:r>
              <a:rPr lang="ta-IN" sz="2200" dirty="0">
                <a:latin typeface="Arial Unicode MS" pitchFamily="34" charset="-128"/>
                <a:ea typeface="Arial Unicode MS" pitchFamily="34" charset="-128"/>
                <a:cs typeface="Arial Unicode MS" pitchFamily="34" charset="-128"/>
              </a:rPr>
              <a:t>போன்ற  </a:t>
            </a:r>
            <a:r>
              <a:rPr lang="ta-IN" sz="2200" b="1"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தகவல்களை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ஆராய்ந்து</a:t>
            </a:r>
            <a:r>
              <a:rPr lang="en-US" sz="2200" dirty="0">
                <a:latin typeface="Arial Unicode MS" pitchFamily="34" charset="-128"/>
                <a:ea typeface="Arial Unicode MS" pitchFamily="34" charset="-128"/>
                <a:cs typeface="Arial Unicode MS" pitchFamily="34" charset="-128"/>
              </a:rPr>
              <a:t> </a:t>
            </a:r>
            <a:r>
              <a:rPr lang="ta-IN" sz="2200" dirty="0" smtClean="0">
                <a:latin typeface="Arial Unicode MS" pitchFamily="34" charset="-128"/>
                <a:ea typeface="Arial Unicode MS" pitchFamily="34" charset="-128"/>
                <a:cs typeface="Arial Unicode MS" pitchFamily="34" charset="-128"/>
              </a:rPr>
              <a:t>மதிப்பிடுதல்</a:t>
            </a:r>
            <a:r>
              <a:rPr lang="en-US" sz="2200" b="1" dirty="0" smtClean="0">
                <a:latin typeface="Arial Unicode MS" pitchFamily="34" charset="-128"/>
                <a:ea typeface="Arial Unicode MS" pitchFamily="34" charset="-128"/>
                <a:cs typeface="Arial Unicode MS" pitchFamily="34" charset="-128"/>
              </a:rPr>
              <a:t>.</a:t>
            </a:r>
          </a:p>
          <a:p>
            <a:r>
              <a:rPr lang="en-US" sz="2200" dirty="0" err="1" smtClean="0">
                <a:latin typeface="Arial Unicode MS" pitchFamily="34" charset="-128"/>
                <a:ea typeface="Arial Unicode MS" pitchFamily="34" charset="-128"/>
                <a:cs typeface="Arial Unicode MS" pitchFamily="34" charset="-128"/>
              </a:rPr>
              <a:t>மாணவர்கள்</a:t>
            </a:r>
            <a:r>
              <a:rPr lang="en-US" sz="2200" dirty="0" smtClean="0">
                <a:latin typeface="Arial Unicode MS" pitchFamily="34" charset="-128"/>
                <a:ea typeface="Arial Unicode MS" pitchFamily="34" charset="-128"/>
                <a:cs typeface="Arial Unicode MS" pitchFamily="34" charset="-128"/>
              </a:rPr>
              <a:t> </a:t>
            </a:r>
            <a:r>
              <a:rPr lang="ta-IN" sz="2200" b="1" dirty="0" smtClean="0">
                <a:latin typeface="Arial Unicode MS" pitchFamily="34" charset="-128"/>
                <a:ea typeface="Arial Unicode MS" pitchFamily="34" charset="-128"/>
                <a:cs typeface="Arial Unicode MS" pitchFamily="34" charset="-128"/>
              </a:rPr>
              <a:t>தாங்களே </a:t>
            </a:r>
            <a:r>
              <a:rPr lang="en-US" sz="2200" dirty="0" err="1">
                <a:latin typeface="Arial Unicode MS" pitchFamily="34" charset="-128"/>
                <a:ea typeface="Arial Unicode MS" pitchFamily="34" charset="-128"/>
                <a:cs typeface="Arial Unicode MS" pitchFamily="34" charset="-128"/>
              </a:rPr>
              <a:t>சுயமாக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விமர்சித்து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மதிப்பிடவும்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சிந்திக்கவும்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கற்பித்தலில்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அவர்களது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பங்கினை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ஆய்வு</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செய்து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தங்களது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மற்றும்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பலவீனங்களை</a:t>
            </a:r>
            <a:r>
              <a:rPr lang="ta-IN" sz="2200" b="1" dirty="0">
                <a:latin typeface="Arial Unicode MS" pitchFamily="34" charset="-128"/>
                <a:ea typeface="Arial Unicode MS" pitchFamily="34" charset="-128"/>
                <a:cs typeface="Arial Unicode MS" pitchFamily="34" charset="-128"/>
              </a:rPr>
              <a:t>க்</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கண்டறிய</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முடிகின்றது</a:t>
            </a:r>
            <a:r>
              <a:rPr lang="en-US" sz="2200" dirty="0" smtClean="0">
                <a:latin typeface="Arial Unicode MS" pitchFamily="34" charset="-128"/>
                <a:ea typeface="Arial Unicode MS" pitchFamily="34" charset="-128"/>
                <a:cs typeface="Arial Unicode MS" pitchFamily="34" charset="-128"/>
              </a:rPr>
              <a:t>.</a:t>
            </a:r>
          </a:p>
          <a:p>
            <a:r>
              <a:rPr lang="en-US" sz="2200" dirty="0" err="1">
                <a:latin typeface="Arial Unicode MS" pitchFamily="34" charset="-128"/>
                <a:ea typeface="Arial Unicode MS" pitchFamily="34" charset="-128"/>
                <a:cs typeface="Arial Unicode MS" pitchFamily="34" charset="-128"/>
              </a:rPr>
              <a:t>ஆசிரியர்</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அவ்வாறு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உற்றுநோக்கி</a:t>
            </a:r>
            <a:r>
              <a:rPr lang="ta-IN" sz="2200" b="1" dirty="0">
                <a:latin typeface="Arial Unicode MS" pitchFamily="34" charset="-128"/>
                <a:ea typeface="Arial Unicode MS" pitchFamily="34" charset="-128"/>
                <a:cs typeface="Arial Unicode MS" pitchFamily="34" charset="-128"/>
              </a:rPr>
              <a:t>ப்</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பெறப்பட்ட</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தகவலை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நாட்குறிப்பில்</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பதிவு</a:t>
            </a:r>
            <a:r>
              <a:rPr lang="ta-IN" sz="2200" b="1" dirty="0">
                <a:latin typeface="Arial Unicode MS" pitchFamily="34" charset="-128"/>
                <a:ea typeface="Arial Unicode MS" pitchFamily="34" charset="-128"/>
                <a:cs typeface="Arial Unicode MS" pitchFamily="34" charset="-128"/>
              </a:rPr>
              <a:t>ப்</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புத்தகம்</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மாணவர்கள்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குறிப்பு</a:t>
            </a:r>
            <a:r>
              <a:rPr lang="ta-IN" sz="2200" b="1" dirty="0">
                <a:latin typeface="Arial Unicode MS" pitchFamily="34" charset="-128"/>
                <a:ea typeface="Arial Unicode MS" pitchFamily="34" charset="-128"/>
                <a:cs typeface="Arial Unicode MS" pitchFamily="34" charset="-128"/>
              </a:rPr>
              <a:t>ப் </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புத்தகத்தில்</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பணிப்புத்தகங்கள்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ஆகியவற்றில்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பதிவிடுதல்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மாணவனது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எப்போது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வேண்டுமானாலும்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சுலபமாக</a:t>
            </a:r>
            <a:r>
              <a:rPr lang="ta-IN" sz="2200" b="1" dirty="0">
                <a:latin typeface="Arial Unicode MS" pitchFamily="34" charset="-128"/>
                <a:ea typeface="Arial Unicode MS" pitchFamily="34" charset="-128"/>
                <a:cs typeface="Arial Unicode MS" pitchFamily="34" charset="-128"/>
              </a:rPr>
              <a:t>க் </a:t>
            </a:r>
            <a:r>
              <a:rPr lang="en-US" sz="2200" dirty="0" err="1">
                <a:latin typeface="Arial Unicode MS" pitchFamily="34" charset="-128"/>
                <a:ea typeface="Arial Unicode MS" pitchFamily="34" charset="-128"/>
                <a:cs typeface="Arial Unicode MS" pitchFamily="34" charset="-128"/>
              </a:rPr>
              <a:t>கண்காணிக்க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இயலும்</a:t>
            </a:r>
            <a:r>
              <a:rPr lang="en-US" sz="2200" dirty="0">
                <a:latin typeface="Arial Unicode MS" pitchFamily="34" charset="-128"/>
                <a:ea typeface="Arial Unicode MS" pitchFamily="34" charset="-128"/>
                <a:cs typeface="Arial Unicode MS" pitchFamily="34" charset="-128"/>
              </a:rPr>
              <a:t>.</a:t>
            </a:r>
            <a:r>
              <a:rPr lang="en-US" sz="2200" dirty="0" smtClean="0">
                <a:latin typeface="Arial Unicode MS" pitchFamily="34" charset="-128"/>
                <a:ea typeface="Arial Unicode MS" pitchFamily="34" charset="-128"/>
                <a:cs typeface="Arial Unicode MS" pitchFamily="34" charset="-128"/>
              </a:rPr>
              <a:t> </a:t>
            </a:r>
            <a:endParaRPr lang="en-US" sz="2200"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18812058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rmAutofit fontScale="62500" lnSpcReduction="20000"/>
          </a:bodyPr>
          <a:lstStyle/>
          <a:p>
            <a:r>
              <a:rPr lang="en-US" dirty="0" smtClean="0">
                <a:solidFill>
                  <a:srgbClr val="0000FF"/>
                </a:solidFill>
                <a:latin typeface="VANAVIL-Avvaiyar" pitchFamily="2" charset="0"/>
              </a:rPr>
              <a:t>3. </a:t>
            </a:r>
            <a:r>
              <a:rPr lang="en-US" dirty="0" err="1" smtClean="0">
                <a:solidFill>
                  <a:srgbClr val="0000FF"/>
                </a:solidFill>
                <a:latin typeface="VANAVIL-Avvaiyar" pitchFamily="2" charset="0"/>
              </a:rPr>
              <a:t>rçah</a:t>
            </a:r>
            <a:r>
              <a:rPr lang="en-US" dirty="0" smtClean="0">
                <a:solidFill>
                  <a:srgbClr val="0000FF"/>
                </a:solidFill>
                <a:latin typeface="VANAVIL-Avvaiyar" pitchFamily="2" charset="0"/>
              </a:rPr>
              <a:t> / </a:t>
            </a:r>
            <a:r>
              <a:rPr lang="en-US" dirty="0" err="1" smtClean="0">
                <a:solidFill>
                  <a:srgbClr val="0000FF"/>
                </a:solidFill>
                <a:latin typeface="VANAVIL-Avvaiyar" pitchFamily="2" charset="0"/>
              </a:rPr>
              <a:t>jtwh</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vd</a:t>
            </a:r>
            <a:r>
              <a:rPr lang="en-US" dirty="0" smtClean="0">
                <a:solidFill>
                  <a:srgbClr val="0000FF"/>
                </a:solidFill>
                <a:latin typeface="VANAVIL-Avvaiyar" pitchFamily="2" charset="0"/>
              </a:rPr>
              <a:t> </a:t>
            </a:r>
            <a:r>
              <a:rPr lang="en-US" dirty="0" err="1" smtClean="0">
                <a:solidFill>
                  <a:srgbClr val="0000FF"/>
                </a:solidFill>
                <a:latin typeface="VANAVIL-Avvaiyar" pitchFamily="2" charset="0"/>
              </a:rPr>
              <a:t>vGJf</a:t>
            </a:r>
            <a:endParaRPr lang="en-US" dirty="0" smtClean="0">
              <a:solidFill>
                <a:srgbClr val="0000FF"/>
              </a:solidFill>
              <a:latin typeface="VANAVIL-Avvaiyar" pitchFamily="2" charset="0"/>
            </a:endParaRPr>
          </a:p>
          <a:p>
            <a:r>
              <a:rPr lang="en-US" dirty="0" smtClean="0">
                <a:solidFill>
                  <a:srgbClr val="0000FF"/>
                </a:solidFill>
                <a:latin typeface="VANAVIL-Avvaiyar" pitchFamily="2" charset="0"/>
              </a:rPr>
              <a:t> </a:t>
            </a:r>
          </a:p>
          <a:p>
            <a:r>
              <a:rPr lang="en-US" b="1" dirty="0" err="1" smtClean="0">
                <a:solidFill>
                  <a:srgbClr val="0000FF"/>
                </a:solidFill>
                <a:latin typeface="VANAVIL-Avvaiyar" pitchFamily="2" charset="0"/>
              </a:rPr>
              <a:t>édh</a:t>
            </a:r>
            <a:r>
              <a:rPr lang="en-US" b="1" dirty="0" smtClean="0">
                <a:solidFill>
                  <a:srgbClr val="0000FF"/>
                </a:solidFill>
                <a:latin typeface="VANAVIL-Avvaiyar" pitchFamily="2" charset="0"/>
              </a:rPr>
              <a:t>: 1</a:t>
            </a:r>
          </a:p>
          <a:p>
            <a:r>
              <a:rPr lang="en-US" b="1" dirty="0" err="1" smtClean="0">
                <a:solidFill>
                  <a:srgbClr val="0000FF"/>
                </a:solidFill>
                <a:latin typeface="VANAVIL-Avvaiyar" pitchFamily="2" charset="0"/>
              </a:rPr>
              <a:t>thëæš</a:t>
            </a:r>
            <a:r>
              <a:rPr lang="en-US" b="1" dirty="0" smtClean="0">
                <a:solidFill>
                  <a:srgbClr val="0000FF"/>
                </a:solidFill>
                <a:latin typeface="VANAVIL-Avvaiyar" pitchFamily="2" charset="0"/>
              </a:rPr>
              <a:t> Ú® </a:t>
            </a:r>
            <a:r>
              <a:rPr lang="en-US" b="1" dirty="0" err="1" smtClean="0">
                <a:solidFill>
                  <a:srgbClr val="0000FF"/>
                </a:solidFill>
                <a:latin typeface="VANAVIL-Avvaiyar" pitchFamily="2" charset="0"/>
              </a:rPr>
              <a:t>ãu«Ã</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têtij</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gh</a:t>
            </a:r>
            <a:r>
              <a:rPr lang="en-US" b="1" dirty="0" smtClean="0">
                <a:solidFill>
                  <a:srgbClr val="0000FF"/>
                </a:solidFill>
                <a:latin typeface="VANAVIL-Avvaiyar" pitchFamily="2" charset="0"/>
              </a:rPr>
              <a:t>®¤</a:t>
            </a:r>
            <a:r>
              <a:rPr lang="en-US" b="1" dirty="0" err="1" smtClean="0">
                <a:solidFill>
                  <a:srgbClr val="0000FF"/>
                </a:solidFill>
                <a:latin typeface="VANAVIL-Avvaiyar" pitchFamily="2" charset="0"/>
              </a:rPr>
              <a:t>J¢bršy</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nt©L</a:t>
            </a:r>
            <a:r>
              <a:rPr lang="en-US" b="1" dirty="0" smtClean="0">
                <a:solidFill>
                  <a:srgbClr val="0000FF"/>
                </a:solidFill>
                <a:latin typeface="VANAVIL-Avvaiyar" pitchFamily="2" charset="0"/>
              </a:rPr>
              <a:t>«.   </a:t>
            </a:r>
          </a:p>
          <a:p>
            <a:r>
              <a:rPr lang="en-US" b="1" dirty="0" err="1" smtClean="0">
                <a:solidFill>
                  <a:srgbClr val="0000FF"/>
                </a:solidFill>
                <a:latin typeface="VANAVIL-Avvaiyar" pitchFamily="2" charset="0"/>
              </a:rPr>
              <a:t>gÂš</a:t>
            </a:r>
            <a:endParaRPr lang="en-US" b="1" dirty="0" smtClean="0">
              <a:solidFill>
                <a:srgbClr val="0000FF"/>
              </a:solidFill>
              <a:latin typeface="VANAVIL-Avvaiyar" pitchFamily="2" charset="0"/>
            </a:endParaRPr>
          </a:p>
          <a:p>
            <a:r>
              <a:rPr lang="en-US" b="1" dirty="0" err="1" smtClean="0">
                <a:solidFill>
                  <a:srgbClr val="0000FF"/>
                </a:solidFill>
                <a:latin typeface="VANAVIL-Avvaiyar" pitchFamily="2" charset="0"/>
              </a:rPr>
              <a:t>édh</a:t>
            </a:r>
            <a:r>
              <a:rPr lang="en-US" b="1" dirty="0" smtClean="0">
                <a:solidFill>
                  <a:srgbClr val="0000FF"/>
                </a:solidFill>
                <a:latin typeface="VANAVIL-Avvaiyar" pitchFamily="2" charset="0"/>
              </a:rPr>
              <a:t> : 2</a:t>
            </a:r>
          </a:p>
          <a:p>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gH§fisÍ</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fhŒf¿fisÍ</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neuoahf</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FHhia¤ÂwªJ</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fGédhš</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Úiu</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Á¡fd¥gL¤jyh</a:t>
            </a:r>
            <a:r>
              <a:rPr lang="en-US" b="1" dirty="0" smtClean="0">
                <a:solidFill>
                  <a:srgbClr val="0000FF"/>
                </a:solidFill>
                <a:latin typeface="VANAVIL-Avvaiyar" pitchFamily="2" charset="0"/>
              </a:rPr>
              <a:t>«.</a:t>
            </a:r>
          </a:p>
          <a:p>
            <a:r>
              <a:rPr lang="en-US" b="1" dirty="0" err="1" smtClean="0">
                <a:solidFill>
                  <a:srgbClr val="0000FF"/>
                </a:solidFill>
                <a:latin typeface="VANAVIL-Avvaiyar" pitchFamily="2" charset="0"/>
              </a:rPr>
              <a:t>édh</a:t>
            </a:r>
            <a:r>
              <a:rPr lang="en-US" b="1" dirty="0" smtClean="0">
                <a:solidFill>
                  <a:srgbClr val="0000FF"/>
                </a:solidFill>
                <a:latin typeface="VANAVIL-Avvaiyar" pitchFamily="2" charset="0"/>
              </a:rPr>
              <a:t> : 3</a:t>
            </a:r>
          </a:p>
          <a:p>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gH§fisÍ</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fhŒf¿fisÍ</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gh¤Âu¤Âš</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Úiu</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fGédhš</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Úiu</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Á¡fdkhf</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ga‹gL¤jKoÍ</a:t>
            </a:r>
            <a:r>
              <a:rPr lang="en-US" b="1" dirty="0" smtClean="0">
                <a:solidFill>
                  <a:srgbClr val="0000FF"/>
                </a:solidFill>
                <a:latin typeface="VANAVIL-Avvaiyar" pitchFamily="2" charset="0"/>
              </a:rPr>
              <a:t>«.</a:t>
            </a:r>
          </a:p>
          <a:p>
            <a:r>
              <a:rPr lang="en-US" b="1" dirty="0" err="1" smtClean="0">
                <a:solidFill>
                  <a:srgbClr val="0000FF"/>
                </a:solidFill>
                <a:latin typeface="VANAVIL-Avvaiyar" pitchFamily="2" charset="0"/>
              </a:rPr>
              <a:t>édh</a:t>
            </a:r>
            <a:r>
              <a:rPr lang="en-US" b="1" dirty="0" smtClean="0">
                <a:solidFill>
                  <a:srgbClr val="0000FF"/>
                </a:solidFill>
                <a:latin typeface="VANAVIL-Avvaiyar" pitchFamily="2" charset="0"/>
              </a:rPr>
              <a:t> : 4</a:t>
            </a:r>
          </a:p>
          <a:p>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gš</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Jy¡F</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nghJ</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FHhia</a:t>
            </a:r>
            <a:r>
              <a:rPr lang="en-US" b="1" dirty="0" smtClean="0">
                <a:solidFill>
                  <a:srgbClr val="0000FF"/>
                </a:solidFill>
                <a:latin typeface="VANAVIL-Avvaiyar" pitchFamily="2" charset="0"/>
              </a:rPr>
              <a:t> _</a:t>
            </a:r>
            <a:r>
              <a:rPr lang="en-US" b="1" dirty="0" err="1" smtClean="0">
                <a:solidFill>
                  <a:srgbClr val="0000FF"/>
                </a:solidFill>
                <a:latin typeface="VANAVIL-Avvaiyar" pitchFamily="2" charset="0"/>
              </a:rPr>
              <a:t>oit¡f</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nt©L</a:t>
            </a:r>
            <a:r>
              <a:rPr lang="en-US" b="1" dirty="0" smtClean="0">
                <a:solidFill>
                  <a:srgbClr val="0000FF"/>
                </a:solidFill>
                <a:latin typeface="VANAVIL-Avvaiyar" pitchFamily="2" charset="0"/>
              </a:rPr>
              <a:t>«.</a:t>
            </a:r>
          </a:p>
          <a:p>
            <a:r>
              <a:rPr lang="en-US" b="1" dirty="0" err="1" smtClean="0">
                <a:solidFill>
                  <a:srgbClr val="0000FF"/>
                </a:solidFill>
                <a:latin typeface="VANAVIL-Avvaiyar" pitchFamily="2" charset="0"/>
              </a:rPr>
              <a:t>gÂš</a:t>
            </a:r>
            <a:endParaRPr lang="en-US" b="1" dirty="0" smtClean="0">
              <a:solidFill>
                <a:srgbClr val="0000FF"/>
              </a:solidFill>
              <a:latin typeface="VANAVIL-Avvaiyar" pitchFamily="2" charset="0"/>
            </a:endParaRPr>
          </a:p>
          <a:p>
            <a:r>
              <a:rPr lang="en-US" b="1" dirty="0" err="1" smtClean="0">
                <a:solidFill>
                  <a:srgbClr val="0000FF"/>
                </a:solidFill>
                <a:latin typeface="VANAVIL-Avvaiyar" pitchFamily="2" charset="0"/>
              </a:rPr>
              <a:t>édh</a:t>
            </a:r>
            <a:r>
              <a:rPr lang="en-US" b="1" dirty="0" smtClean="0">
                <a:solidFill>
                  <a:srgbClr val="0000FF"/>
                </a:solidFill>
                <a:latin typeface="VANAVIL-Avvaiyar" pitchFamily="2" charset="0"/>
              </a:rPr>
              <a:t> : 5</a:t>
            </a:r>
          </a:p>
          <a:p>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x›bthU</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Kiwga‹gL¤Âa</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ÃwF</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FoÚ</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FHhia</a:t>
            </a:r>
            <a:r>
              <a:rPr lang="en-US" b="1" dirty="0" smtClean="0">
                <a:solidFill>
                  <a:srgbClr val="0000FF"/>
                </a:solidFill>
                <a:latin typeface="VANAVIL-Avvaiyar" pitchFamily="2" charset="0"/>
              </a:rPr>
              <a:t> _</a:t>
            </a:r>
            <a:r>
              <a:rPr lang="en-US" b="1" dirty="0" err="1" smtClean="0">
                <a:solidFill>
                  <a:srgbClr val="0000FF"/>
                </a:solidFill>
                <a:latin typeface="VANAVIL-Avvaiyar" pitchFamily="2" charset="0"/>
              </a:rPr>
              <a:t>lnt©L</a:t>
            </a:r>
            <a:r>
              <a:rPr lang="en-US" b="1" dirty="0" smtClean="0">
                <a:solidFill>
                  <a:srgbClr val="0000FF"/>
                </a:solidFill>
                <a:latin typeface="VANAVIL-Avvaiyar" pitchFamily="2" charset="0"/>
              </a:rPr>
              <a:t>«.</a:t>
            </a:r>
          </a:p>
          <a:p>
            <a:r>
              <a:rPr lang="en-US" b="1" dirty="0" err="1" smtClean="0">
                <a:solidFill>
                  <a:srgbClr val="0000FF"/>
                </a:solidFill>
                <a:latin typeface="VANAVIL-Avvaiyar" pitchFamily="2" charset="0"/>
              </a:rPr>
              <a:t>édh</a:t>
            </a:r>
            <a:r>
              <a:rPr lang="en-US" b="1" dirty="0" smtClean="0">
                <a:solidFill>
                  <a:srgbClr val="0000FF"/>
                </a:solidFill>
                <a:latin typeface="VANAVIL-Avvaiyar" pitchFamily="2" charset="0"/>
              </a:rPr>
              <a:t> : 6</a:t>
            </a:r>
          </a:p>
          <a:p>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njh£l¤Â‰F</a:t>
            </a:r>
            <a:r>
              <a:rPr lang="en-US" b="1" dirty="0" smtClean="0">
                <a:solidFill>
                  <a:srgbClr val="0000FF"/>
                </a:solidFill>
                <a:latin typeface="VANAVIL-Avvaiyar" pitchFamily="2" charset="0"/>
              </a:rPr>
              <a:t> Ú® </a:t>
            </a:r>
            <a:r>
              <a:rPr lang="en-US" b="1" dirty="0" err="1" smtClean="0">
                <a:solidFill>
                  <a:srgbClr val="0000FF"/>
                </a:solidFill>
                <a:latin typeface="VANAVIL-Avvaiyar" pitchFamily="2" charset="0"/>
              </a:rPr>
              <a:t>ghŒ¢r</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bjë¥ghiz</a:t>
            </a:r>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ga‹gL¤jnt©L</a:t>
            </a:r>
            <a:r>
              <a:rPr lang="en-US" b="1" dirty="0" smtClean="0">
                <a:solidFill>
                  <a:srgbClr val="0000FF"/>
                </a:solidFill>
                <a:latin typeface="VANAVIL-Avvaiyar" pitchFamily="2" charset="0"/>
              </a:rPr>
              <a:t>«.</a:t>
            </a:r>
          </a:p>
          <a:p>
            <a:r>
              <a:rPr lang="en-US" b="1" dirty="0" smtClean="0">
                <a:solidFill>
                  <a:srgbClr val="0000FF"/>
                </a:solidFill>
                <a:latin typeface="VANAVIL-Avvaiyar" pitchFamily="2" charset="0"/>
              </a:rPr>
              <a:t>	</a:t>
            </a:r>
            <a:r>
              <a:rPr lang="en-US" b="1" dirty="0" err="1" smtClean="0">
                <a:solidFill>
                  <a:srgbClr val="0000FF"/>
                </a:solidFill>
                <a:latin typeface="VANAVIL-Avvaiyar" pitchFamily="2" charset="0"/>
              </a:rPr>
              <a:t>gÂš</a:t>
            </a:r>
            <a:endParaRPr lang="en-US" b="1" dirty="0" smtClean="0">
              <a:solidFill>
                <a:srgbClr val="0000FF"/>
              </a:solidFill>
              <a:latin typeface="VANAVIL-Avvaiyar" pitchFamily="2" charset="0"/>
            </a:endParaRPr>
          </a:p>
          <a:p>
            <a:endParaRPr lang="en-US" b="1" dirty="0">
              <a:solidFill>
                <a:srgbClr val="0000FF"/>
              </a:solidFill>
              <a:latin typeface="VANAVIL-Avvaiyar" pitchFamily="2" charset="0"/>
            </a:endParaRPr>
          </a:p>
        </p:txBody>
      </p:sp>
      <p:sp>
        <p:nvSpPr>
          <p:cNvPr id="3" name="Title 2"/>
          <p:cNvSpPr>
            <a:spLocks noGrp="1"/>
          </p:cNvSpPr>
          <p:nvPr>
            <p:ph type="title"/>
          </p:nvPr>
        </p:nvSpPr>
        <p:spPr>
          <a:xfrm>
            <a:off x="457200" y="274638"/>
            <a:ext cx="8229600" cy="106362"/>
          </a:xfrm>
        </p:spPr>
        <p:txBody>
          <a:bodyPr>
            <a:normAutofit fontScale="90000"/>
          </a:bodyPr>
          <a:lstStyle/>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502694" y="1905000"/>
            <a:ext cx="3857625" cy="3744912"/>
          </a:xfrm>
        </p:spPr>
      </p:pic>
    </p:spTree>
    <p:extLst>
      <p:ext uri="{BB962C8B-B14F-4D97-AF65-F5344CB8AC3E}">
        <p14:creationId xmlns="" xmlns:p14="http://schemas.microsoft.com/office/powerpoint/2010/main" val="3959646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noAutofit/>
          </a:bodyPr>
          <a:lstStyle/>
          <a:p>
            <a:r>
              <a:rPr lang="ta-IN" sz="2800" b="1" dirty="0">
                <a:latin typeface="Arial Unicode MS" pitchFamily="34" charset="-128"/>
                <a:ea typeface="Arial Unicode MS" pitchFamily="34" charset="-128"/>
                <a:cs typeface="Arial Unicode MS" pitchFamily="34" charset="-128"/>
              </a:rPr>
              <a:t>பள்ளி சார்ந்த மதிப்பீட்டின் </a:t>
            </a:r>
            <a:r>
              <a:rPr lang="ta-IN" sz="2800" b="1" dirty="0" smtClean="0">
                <a:latin typeface="Arial Unicode MS" pitchFamily="34" charset="-128"/>
                <a:ea typeface="Arial Unicode MS" pitchFamily="34" charset="-128"/>
                <a:cs typeface="Arial Unicode MS" pitchFamily="34" charset="-128"/>
              </a:rPr>
              <a:t>சிறப்பம்சங்கள்</a:t>
            </a:r>
            <a:endParaRPr lang="en-US" sz="28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257800"/>
          </a:xfrm>
        </p:spPr>
        <p:txBody>
          <a:bodyPr>
            <a:normAutofit/>
          </a:bodyPr>
          <a:lstStyle/>
          <a:p>
            <a:pPr lvl="0">
              <a:buFont typeface="Wingdings" pitchFamily="2" charset="2"/>
              <a:buChar char="Ø"/>
            </a:pPr>
            <a:r>
              <a:rPr lang="ta-IN" sz="2400" dirty="0">
                <a:latin typeface="Arial Unicode MS" pitchFamily="34" charset="-128"/>
                <a:ea typeface="Arial Unicode MS" pitchFamily="34" charset="-128"/>
                <a:cs typeface="Arial Unicode MS" pitchFamily="34" charset="-128"/>
              </a:rPr>
              <a:t>மதிப்பீடு என்பது கற்றல் கற்பித்தல் நடைபெறும் பொழுதே நடைபெறுவதாகும். </a:t>
            </a:r>
            <a:r>
              <a:rPr lang="ta-IN" sz="2400" dirty="0" smtClean="0">
                <a:latin typeface="Arial Unicode MS" pitchFamily="34" charset="-128"/>
                <a:ea typeface="Arial Unicode MS" pitchFamily="34" charset="-128"/>
                <a:cs typeface="Arial Unicode MS" pitchFamily="34" charset="-128"/>
              </a:rPr>
              <a:t>மாணவர் </a:t>
            </a:r>
            <a:r>
              <a:rPr lang="ta-IN" sz="2400" dirty="0">
                <a:latin typeface="Arial Unicode MS" pitchFamily="34" charset="-128"/>
                <a:ea typeface="Arial Unicode MS" pitchFamily="34" charset="-128"/>
                <a:cs typeface="Arial Unicode MS" pitchFamily="34" charset="-128"/>
              </a:rPr>
              <a:t>மைய கற்றல் கற்பித்தலில் ஒரு அங்கமாகும் அதாவது மாணவர்களின் கற்றலுக்கான மதிப்பீட்டு முறை ஆகும்.</a:t>
            </a:r>
            <a:r>
              <a:rPr lang="en-US" sz="2400" dirty="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a:buFont typeface="Wingdings" pitchFamily="2" charset="2"/>
              <a:buChar char="Ø"/>
            </a:pPr>
            <a:r>
              <a:rPr lang="ta-IN" sz="2400" dirty="0">
                <a:latin typeface="Arial Unicode MS" pitchFamily="34" charset="-128"/>
                <a:ea typeface="Arial Unicode MS" pitchFamily="34" charset="-128"/>
                <a:cs typeface="Arial Unicode MS" pitchFamily="34" charset="-128"/>
              </a:rPr>
              <a:t>மாணவர்கள்  கருத்துகளை மனப்பாடம் செய்யாமல் கற்றல் விளைவுகளை மாணவர்கள் பெறுவதை உறுதிசெய்யும் விதமாக மதிப்பீடு அமைந்திருத்தல்.</a:t>
            </a:r>
            <a:endParaRPr lang="en-US" sz="2400" dirty="0">
              <a:latin typeface="Arial Unicode MS" pitchFamily="34" charset="-128"/>
              <a:ea typeface="Arial Unicode MS" pitchFamily="34" charset="-128"/>
              <a:cs typeface="Arial Unicode MS" pitchFamily="34" charset="-128"/>
            </a:endParaRPr>
          </a:p>
          <a:p>
            <a:pPr lvl="0">
              <a:buFont typeface="Wingdings" pitchFamily="2" charset="2"/>
              <a:buChar char="Ø"/>
            </a:pPr>
            <a:r>
              <a:rPr lang="ta-IN" sz="2400" dirty="0">
                <a:latin typeface="Arial Unicode MS" pitchFamily="34" charset="-128"/>
                <a:ea typeface="Arial Unicode MS" pitchFamily="34" charset="-128"/>
                <a:cs typeface="Arial Unicode MS" pitchFamily="34" charset="-128"/>
              </a:rPr>
              <a:t>சுய மதிப்பீட்டையும் ஒப்பார் குழுவின் மதிப்பீட்டையும் மற்றும் ஆசிரியரின் மதிப்பீட்டையும் </a:t>
            </a:r>
            <a:r>
              <a:rPr lang="ta-IN" sz="2400" dirty="0" smtClean="0">
                <a:latin typeface="Arial Unicode MS" pitchFamily="34" charset="-128"/>
                <a:ea typeface="Arial Unicode MS" pitchFamily="34" charset="-128"/>
                <a:cs typeface="Arial Unicode MS" pitchFamily="34" charset="-128"/>
              </a:rPr>
              <a:t>உள்ளடக்கியது.</a:t>
            </a:r>
          </a:p>
          <a:p>
            <a:pPr>
              <a:buFont typeface="Wingdings" pitchFamily="2" charset="2"/>
              <a:buChar char="Ø"/>
            </a:pPr>
            <a:r>
              <a:rPr lang="ta-IN" sz="2400" dirty="0">
                <a:latin typeface="Arial Unicode MS" pitchFamily="34" charset="-128"/>
                <a:ea typeface="Arial Unicode MS" pitchFamily="34" charset="-128"/>
                <a:cs typeface="Arial Unicode MS" pitchFamily="34" charset="-128"/>
              </a:rPr>
              <a:t>தேர்வை பற்றிய பயமின்றி மாணவர்கள் தாமே மதிப்பீட்டு செயல்களிலும் மகிழ்வுடன் ஈடுபடுதல்</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இடைவினை மற்றும் பங்கேற்பு முறையில் மதிப்பிடுதல் இதன் முக்கிய அம்சமாகும்</a:t>
            </a:r>
            <a:r>
              <a:rPr lang="ta-IN" sz="2400" dirty="0" smtClean="0">
                <a:latin typeface="Arial Unicode MS" pitchFamily="34" charset="-128"/>
                <a:ea typeface="Arial Unicode MS" pitchFamily="34" charset="-128"/>
                <a:cs typeface="Arial Unicode MS" pitchFamily="34" charset="-128"/>
              </a:rPr>
              <a:t>.</a:t>
            </a:r>
            <a:endParaRPr lang="en-US" sz="2400" dirty="0">
              <a:latin typeface="Arial Unicode MS" pitchFamily="34" charset="-128"/>
              <a:ea typeface="Arial Unicode MS" pitchFamily="34" charset="-128"/>
              <a:cs typeface="Arial Unicode MS" pitchFamily="34" charset="-128"/>
            </a:endParaRPr>
          </a:p>
          <a:p>
            <a:pPr marL="0" indent="0">
              <a:buNone/>
            </a:pPr>
            <a:endParaRPr lang="en-US" sz="2400"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337643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096000" y="3505200"/>
            <a:ext cx="2705100" cy="2705100"/>
          </a:xfrm>
          <a:prstGeom prst="rect">
            <a:avLst/>
          </a:prstGeom>
        </p:spPr>
      </p:pic>
      <p:sp>
        <p:nvSpPr>
          <p:cNvPr id="2" name="Title 1"/>
          <p:cNvSpPr>
            <a:spLocks noGrp="1"/>
          </p:cNvSpPr>
          <p:nvPr>
            <p:ph type="title"/>
          </p:nvPr>
        </p:nvSpPr>
        <p:spPr>
          <a:xfrm>
            <a:off x="1066800" y="990600"/>
            <a:ext cx="7024744" cy="648736"/>
          </a:xfrm>
        </p:spPr>
        <p:txBody>
          <a:bodyPr>
            <a:normAutofit/>
          </a:bodyPr>
          <a:lstStyle/>
          <a:p>
            <a:r>
              <a:rPr lang="en-US" sz="3200" b="1" dirty="0" err="1">
                <a:latin typeface="Arial Unicode MS" pitchFamily="34" charset="-128"/>
                <a:ea typeface="Arial Unicode MS" pitchFamily="34" charset="-128"/>
                <a:cs typeface="Arial Unicode MS" pitchFamily="34" charset="-128"/>
              </a:rPr>
              <a:t>பள்ளி</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சார்ந்த</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மதிப்பீட்டு</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முறைகள்</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381000" y="1828800"/>
            <a:ext cx="8229600" cy="4297363"/>
          </a:xfrm>
        </p:spPr>
        <p:txBody>
          <a:bodyPr>
            <a:normAutofit/>
          </a:bodyPr>
          <a:lstStyle/>
          <a:p>
            <a:pPr marL="514350" indent="-514350">
              <a:buFont typeface="+mj-lt"/>
              <a:buAutoNum type="romanUcPeriod"/>
            </a:pPr>
            <a:r>
              <a:rPr lang="en-US" sz="2400" b="1" dirty="0" err="1" smtClean="0">
                <a:latin typeface="Arial Unicode MS" pitchFamily="34" charset="-128"/>
                <a:ea typeface="Arial Unicode MS" pitchFamily="34" charset="-128"/>
                <a:cs typeface="Arial Unicode MS" pitchFamily="34" charset="-128"/>
              </a:rPr>
              <a:t>தனிநபர்</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மதிப்பீடு</a:t>
            </a:r>
            <a:r>
              <a:rPr lang="en-US" sz="2400" b="1" dirty="0" smtClean="0">
                <a:latin typeface="Arial Unicode MS" pitchFamily="34" charset="-128"/>
                <a:ea typeface="Arial Unicode MS" pitchFamily="34" charset="-128"/>
                <a:cs typeface="Arial Unicode MS" pitchFamily="34" charset="-128"/>
              </a:rPr>
              <a:t> –</a:t>
            </a:r>
            <a:r>
              <a:rPr lang="ta-IN" sz="2400" b="1" dirty="0" smtClean="0">
                <a:latin typeface="Arial Unicode MS" pitchFamily="34" charset="-128"/>
                <a:ea typeface="Arial Unicode MS" pitchFamily="34" charset="-128"/>
                <a:cs typeface="Arial Unicode MS" pitchFamily="34" charset="-128"/>
              </a:rPr>
              <a:t> செயல்பாடுகள்</a:t>
            </a:r>
            <a:endParaRPr lang="en-US" sz="2400" b="1" dirty="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குழு</a:t>
            </a:r>
            <a:r>
              <a:rPr lang="ta-IN" sz="2400" b="1" dirty="0">
                <a:latin typeface="Arial Unicode MS" pitchFamily="34" charset="-128"/>
                <a:ea typeface="Arial Unicode MS" pitchFamily="34" charset="-128"/>
                <a:cs typeface="Arial Unicode MS" pitchFamily="34" charset="-128"/>
              </a:rPr>
              <a:t>க்கற்றலை  </a:t>
            </a:r>
            <a:r>
              <a:rPr lang="en-US" sz="2400" b="1" dirty="0" err="1" smtClean="0">
                <a:latin typeface="Arial Unicode MS" pitchFamily="34" charset="-128"/>
                <a:ea typeface="Arial Unicode MS" pitchFamily="34" charset="-128"/>
                <a:cs typeface="Arial Unicode MS" pitchFamily="34" charset="-128"/>
              </a:rPr>
              <a:t>மதிப்பிடுதல்</a:t>
            </a:r>
            <a:r>
              <a:rPr lang="en-US" sz="2400" b="1" dirty="0" smtClean="0">
                <a:latin typeface="Arial Unicode MS" pitchFamily="34" charset="-128"/>
                <a:ea typeface="Arial Unicode MS" pitchFamily="34" charset="-128"/>
                <a:cs typeface="Arial Unicode MS" pitchFamily="34" charset="-128"/>
              </a:rPr>
              <a:t> –</a:t>
            </a:r>
            <a:r>
              <a:rPr lang="ta-IN" sz="2400" b="1" dirty="0" smtClean="0">
                <a:latin typeface="Arial Unicode MS" pitchFamily="34" charset="-128"/>
                <a:ea typeface="Arial Unicode MS" pitchFamily="34" charset="-128"/>
                <a:cs typeface="Arial Unicode MS" pitchFamily="34" charset="-128"/>
              </a:rPr>
              <a:t> செயல்பாடுகள்</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மதிப்பீட்டு</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உட்கூறுகள்</a:t>
            </a:r>
            <a:r>
              <a:rPr lang="en-US" sz="2400" b="1" dirty="0">
                <a:latin typeface="Arial Unicode MS" pitchFamily="34" charset="-128"/>
                <a:ea typeface="Arial Unicode MS" pitchFamily="34" charset="-128"/>
                <a:cs typeface="Arial Unicode MS" pitchFamily="34" charset="-128"/>
              </a:rPr>
              <a:t>(Rubrics</a:t>
            </a:r>
            <a:r>
              <a:rPr lang="en-US" sz="2400" b="1" dirty="0" smtClean="0">
                <a:latin typeface="Arial Unicode MS" pitchFamily="34" charset="-128"/>
                <a:ea typeface="Arial Unicode MS" pitchFamily="34" charset="-128"/>
                <a:cs typeface="Arial Unicode MS" pitchFamily="34" charset="-128"/>
              </a:rPr>
              <a:t>)</a:t>
            </a:r>
          </a:p>
          <a:p>
            <a:pPr marL="514350" indent="-514350">
              <a:buFont typeface="+mj-lt"/>
              <a:buAutoNum type="romanUcPeriod"/>
            </a:pPr>
            <a:r>
              <a:rPr lang="ta-IN" sz="2400" b="1" dirty="0">
                <a:latin typeface="Arial Unicode MS" pitchFamily="34" charset="-128"/>
                <a:ea typeface="Arial Unicode MS" pitchFamily="34" charset="-128"/>
                <a:cs typeface="Arial Unicode MS" pitchFamily="34" charset="-128"/>
              </a:rPr>
              <a:t>ஒப்பார் குழு </a:t>
            </a:r>
            <a:r>
              <a:rPr lang="ta-IN" sz="2400" b="1" dirty="0" smtClean="0">
                <a:latin typeface="Arial Unicode MS" pitchFamily="34" charset="-128"/>
                <a:ea typeface="Arial Unicode MS" pitchFamily="34" charset="-128"/>
                <a:cs typeface="Arial Unicode MS" pitchFamily="34" charset="-128"/>
              </a:rPr>
              <a:t>மதிப்பீடு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சுய</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மதிப்பீடு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மாணவர்களின்</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சுய</a:t>
            </a:r>
            <a:r>
              <a:rPr lang="en-US" sz="2400" b="1" dirty="0">
                <a:latin typeface="Arial Unicode MS" pitchFamily="34" charset="-128"/>
                <a:ea typeface="Arial Unicode MS" pitchFamily="34" charset="-128"/>
                <a:cs typeface="Arial Unicode MS" pitchFamily="34" charset="-128"/>
              </a:rPr>
              <a:t> / </a:t>
            </a:r>
            <a:r>
              <a:rPr lang="en-US" sz="2400" b="1" dirty="0" err="1">
                <a:latin typeface="Arial Unicode MS" pitchFamily="34" charset="-128"/>
                <a:ea typeface="Arial Unicode MS" pitchFamily="34" charset="-128"/>
                <a:cs typeface="Arial Unicode MS" pitchFamily="34" charset="-128"/>
              </a:rPr>
              <a:t>தன்</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விவரப்</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பதிவேடு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எழுத்துத்</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தேர்வு</a:t>
            </a:r>
            <a:endParaRPr lang="en-US" sz="2400" dirty="0">
              <a:latin typeface="Arial Unicode MS" pitchFamily="34" charset="-128"/>
              <a:ea typeface="Arial Unicode MS" pitchFamily="34" charset="-128"/>
              <a:cs typeface="Arial Unicode MS" pitchFamily="34" charset="-128"/>
            </a:endParaRPr>
          </a:p>
          <a:p>
            <a:endParaRPr lang="en-US" sz="2400" dirty="0"/>
          </a:p>
          <a:p>
            <a:endParaRPr lang="en-US" b="1" dirty="0" smtClean="0"/>
          </a:p>
          <a:p>
            <a:endParaRPr lang="en-US" dirty="0"/>
          </a:p>
        </p:txBody>
      </p:sp>
    </p:spTree>
    <p:extLst>
      <p:ext uri="{BB962C8B-B14F-4D97-AF65-F5344CB8AC3E}">
        <p14:creationId xmlns="" xmlns:p14="http://schemas.microsoft.com/office/powerpoint/2010/main" val="1915282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normAutofit/>
          </a:bodyPr>
          <a:lstStyle/>
          <a:p>
            <a:pPr algn="l"/>
            <a:r>
              <a:rPr lang="ta-IN" sz="3200" b="1" dirty="0" smtClean="0">
                <a:latin typeface="Arial Unicode MS" pitchFamily="34" charset="-128"/>
                <a:ea typeface="Arial Unicode MS" pitchFamily="34" charset="-128"/>
                <a:cs typeface="Arial Unicode MS" pitchFamily="34" charset="-128"/>
              </a:rPr>
              <a:t>  </a:t>
            </a:r>
            <a:r>
              <a:rPr lang="en-US" sz="3200" b="1" dirty="0" smtClean="0">
                <a:latin typeface="Arial Unicode MS" pitchFamily="34" charset="-128"/>
                <a:ea typeface="Arial Unicode MS" pitchFamily="34" charset="-128"/>
                <a:cs typeface="Arial Unicode MS" pitchFamily="34" charset="-128"/>
              </a:rPr>
              <a:t>I. </a:t>
            </a:r>
            <a:r>
              <a:rPr lang="en-US" sz="3200" b="1" dirty="0" err="1" smtClean="0">
                <a:latin typeface="Arial Unicode MS" pitchFamily="34" charset="-128"/>
                <a:ea typeface="Arial Unicode MS" pitchFamily="34" charset="-128"/>
                <a:cs typeface="Arial Unicode MS" pitchFamily="34" charset="-128"/>
              </a:rPr>
              <a:t>தனிநபர்</a:t>
            </a:r>
            <a:r>
              <a:rPr lang="en-US" sz="3200" b="1" dirty="0" smtClean="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மதிப்பீடு</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410200"/>
          </a:xfrm>
        </p:spPr>
        <p:txBody>
          <a:bodyPr>
            <a:normAutofit/>
          </a:bodyPr>
          <a:lstStyle/>
          <a:p>
            <a:r>
              <a:rPr lang="en-US" sz="2000" dirty="0" err="1">
                <a:latin typeface="Arial Unicode MS" pitchFamily="34" charset="-128"/>
                <a:ea typeface="Arial Unicode MS" pitchFamily="34" charset="-128"/>
                <a:cs typeface="Arial Unicode MS" pitchFamily="34" charset="-128"/>
              </a:rPr>
              <a:t>தனி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நபர்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மதிப்பீட்டிற்கு</a:t>
            </a:r>
            <a:r>
              <a:rPr lang="ta-IN" sz="2000" dirty="0">
                <a:latin typeface="Arial Unicode MS" pitchFamily="34" charset="-128"/>
                <a:ea typeface="Arial Unicode MS" pitchFamily="34" charset="-128"/>
                <a:cs typeface="Arial Unicode MS" pitchFamily="34" charset="-128"/>
              </a:rPr>
              <a:t>த் </a:t>
            </a:r>
            <a:r>
              <a:rPr lang="en-US" sz="2000" dirty="0" err="1">
                <a:latin typeface="Arial Unicode MS" pitchFamily="34" charset="-128"/>
                <a:ea typeface="Arial Unicode MS" pitchFamily="34" charset="-128"/>
                <a:cs typeface="Arial Unicode MS" pitchFamily="34" charset="-128"/>
              </a:rPr>
              <a:t>தேர்வுகள்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வாய்மொழி</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படைப்பாற்றல்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கட்டுரை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கவிதை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வரைதல்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தனிநபர்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செயல்திட்டம்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கைவினைப்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பொருட்கள்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உருவாக்குதல்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போன்ற</a:t>
            </a:r>
            <a:r>
              <a:rPr lang="en-US" sz="2000" dirty="0">
                <a:latin typeface="Arial Unicode MS" pitchFamily="34" charset="-128"/>
                <a:ea typeface="Arial Unicode MS" pitchFamily="34" charset="-128"/>
                <a:cs typeface="Arial Unicode MS" pitchFamily="34" charset="-128"/>
              </a:rPr>
              <a:t> </a:t>
            </a:r>
            <a:r>
              <a:rPr lang="en-US" sz="2000" dirty="0" err="1" smtClean="0">
                <a:latin typeface="Arial Unicode MS" pitchFamily="34" charset="-128"/>
                <a:ea typeface="Arial Unicode MS" pitchFamily="34" charset="-128"/>
                <a:cs typeface="Arial Unicode MS" pitchFamily="34" charset="-128"/>
              </a:rPr>
              <a:t>செயல்பாடுகளை</a:t>
            </a:r>
            <a:r>
              <a:rPr lang="en-US" sz="2000" dirty="0" smtClean="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மதிப்பிடுதல்</a:t>
            </a:r>
            <a:r>
              <a:rPr lang="en-US" sz="2000" dirty="0" smtClean="0">
                <a:latin typeface="Arial Unicode MS" pitchFamily="34" charset="-128"/>
                <a:ea typeface="Arial Unicode MS" pitchFamily="34" charset="-128"/>
                <a:cs typeface="Arial Unicode MS" pitchFamily="34" charset="-128"/>
              </a:rPr>
              <a:t>.</a:t>
            </a:r>
          </a:p>
          <a:p>
            <a:endParaRPr lang="en-US" sz="2000" dirty="0">
              <a:latin typeface="Arial Unicode MS" pitchFamily="34" charset="-128"/>
              <a:ea typeface="Arial Unicode MS" pitchFamily="34" charset="-128"/>
              <a:cs typeface="Arial Unicode MS" pitchFamily="34" charset="-128"/>
            </a:endParaRPr>
          </a:p>
          <a:p>
            <a:pPr marL="0" indent="0">
              <a:buNone/>
            </a:pPr>
            <a:r>
              <a:rPr lang="ta-IN" sz="2000" b="1" dirty="0">
                <a:latin typeface="Arial Unicode MS" pitchFamily="34" charset="-128"/>
                <a:ea typeface="Arial Unicode MS" pitchFamily="34" charset="-128"/>
                <a:cs typeface="Arial Unicode MS" pitchFamily="34" charset="-128"/>
              </a:rPr>
              <a:t>செயல்பாடுகள்</a:t>
            </a:r>
            <a:r>
              <a:rPr lang="en-US" sz="2000" b="1" dirty="0">
                <a:latin typeface="Arial Unicode MS" pitchFamily="34" charset="-128"/>
                <a:ea typeface="Arial Unicode MS" pitchFamily="34" charset="-128"/>
                <a:cs typeface="Arial Unicode MS" pitchFamily="34" charset="-128"/>
              </a:rPr>
              <a:t>:-</a:t>
            </a:r>
            <a:r>
              <a:rPr lang="ta-IN" sz="2000" b="1" dirty="0">
                <a:latin typeface="Arial Unicode MS" pitchFamily="34" charset="-128"/>
                <a:ea typeface="Arial Unicode MS" pitchFamily="34" charset="-128"/>
                <a:cs typeface="Arial Unicode MS" pitchFamily="34" charset="-128"/>
              </a:rPr>
              <a:t> </a:t>
            </a:r>
            <a:endParaRPr lang="en-US" sz="2000" dirty="0">
              <a:latin typeface="Arial Unicode MS" pitchFamily="34" charset="-128"/>
              <a:ea typeface="Arial Unicode MS" pitchFamily="34" charset="-128"/>
              <a:cs typeface="Arial Unicode MS" pitchFamily="34" charset="-128"/>
            </a:endParaRPr>
          </a:p>
          <a:p>
            <a:pPr lvl="0"/>
            <a:r>
              <a:rPr lang="en-US" sz="2000" dirty="0" err="1">
                <a:latin typeface="Arial Unicode MS" pitchFamily="34" charset="-128"/>
                <a:ea typeface="Arial Unicode MS" pitchFamily="34" charset="-128"/>
                <a:cs typeface="Arial Unicode MS" pitchFamily="34" charset="-128"/>
              </a:rPr>
              <a:t>உங்களை</a:t>
            </a:r>
            <a:r>
              <a:rPr lang="ta-IN" sz="2000" dirty="0">
                <a:latin typeface="Arial Unicode MS" pitchFamily="34" charset="-128"/>
                <a:ea typeface="Arial Unicode MS" pitchFamily="34" charset="-128"/>
                <a:cs typeface="Arial Unicode MS" pitchFamily="34" charset="-128"/>
              </a:rPr>
              <a:t>ச் </a:t>
            </a:r>
            <a:r>
              <a:rPr lang="en-US" sz="2000" dirty="0" err="1">
                <a:latin typeface="Arial Unicode MS" pitchFamily="34" charset="-128"/>
                <a:ea typeface="Arial Unicode MS" pitchFamily="34" charset="-128"/>
                <a:cs typeface="Arial Unicode MS" pitchFamily="34" charset="-128"/>
              </a:rPr>
              <a:t>சுற்றியுள்ள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பொருட்களை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உற்றுநோக்கி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இலை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பூக்</a:t>
            </a:r>
            <a:r>
              <a:rPr lang="ta-IN" sz="2000" dirty="0">
                <a:latin typeface="Arial Unicode MS" pitchFamily="34" charset="-128"/>
                <a:ea typeface="Arial Unicode MS" pitchFamily="34" charset="-128"/>
                <a:cs typeface="Arial Unicode MS" pitchFamily="34" charset="-128"/>
              </a:rPr>
              <a:t>க</a:t>
            </a:r>
            <a:r>
              <a:rPr lang="en-US" sz="2000" dirty="0" err="1">
                <a:latin typeface="Arial Unicode MS" pitchFamily="34" charset="-128"/>
                <a:ea typeface="Arial Unicode MS" pitchFamily="34" charset="-128"/>
                <a:cs typeface="Arial Unicode MS" pitchFamily="34" charset="-128"/>
              </a:rPr>
              <a:t>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வடிவம்</a:t>
            </a:r>
            <a:r>
              <a:rPr lang="en-US" sz="2000" dirty="0">
                <a:latin typeface="Arial Unicode MS" pitchFamily="34" charset="-128"/>
                <a:ea typeface="Arial Unicode MS" pitchFamily="34" charset="-128"/>
                <a:cs typeface="Arial Unicode MS" pitchFamily="34" charset="-128"/>
              </a:rPr>
              <a:t> </a:t>
            </a:r>
            <a:r>
              <a:rPr lang="ta-IN" sz="2000" dirty="0">
                <a:latin typeface="Arial Unicode MS" pitchFamily="34" charset="-128"/>
                <a:ea typeface="Arial Unicode MS" pitchFamily="34" charset="-128"/>
                <a:cs typeface="Arial Unicode MS" pitchFamily="34" charset="-128"/>
              </a:rPr>
              <a:t>எவ்வாறு </a:t>
            </a:r>
            <a:r>
              <a:rPr lang="en-US" sz="2000" dirty="0" err="1">
                <a:latin typeface="Arial Unicode MS" pitchFamily="34" charset="-128"/>
                <a:ea typeface="Arial Unicode MS" pitchFamily="34" charset="-128"/>
                <a:cs typeface="Arial Unicode MS" pitchFamily="34" charset="-128"/>
              </a:rPr>
              <a:t>உள்ளது</a:t>
            </a:r>
            <a:r>
              <a:rPr lang="ta-IN" sz="2000" dirty="0">
                <a:latin typeface="Arial Unicode MS" pitchFamily="34" charset="-128"/>
                <a:ea typeface="Arial Unicode MS" pitchFamily="34" charset="-128"/>
                <a:cs typeface="Arial Unicode MS" pitchFamily="34" charset="-128"/>
              </a:rPr>
              <a:t> எ</a:t>
            </a:r>
            <a:r>
              <a:rPr lang="en-US" sz="2000" dirty="0">
                <a:latin typeface="Arial Unicode MS" pitchFamily="34" charset="-128"/>
                <a:ea typeface="Arial Unicode MS" pitchFamily="34" charset="-128"/>
                <a:cs typeface="Arial Unicode MS" pitchFamily="34" charset="-128"/>
              </a:rPr>
              <a:t>ன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a:t>
            </a:r>
          </a:p>
          <a:p>
            <a:pPr lvl="0"/>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பார்த்த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தாவரங்களின்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இதுவரை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கேள்விப்பட்டதில்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பார்த்திராத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தாவரங்களின்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a:t>
            </a:r>
          </a:p>
          <a:p>
            <a:pPr lvl="0"/>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பள்ளியில்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அல்லது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வீட்டின்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அருகில்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உள்ள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மரங்களை</a:t>
            </a:r>
            <a:r>
              <a:rPr lang="ta-IN" sz="2000" dirty="0">
                <a:latin typeface="Arial Unicode MS" pitchFamily="34" charset="-128"/>
                <a:ea typeface="Arial Unicode MS" pitchFamily="34" charset="-128"/>
                <a:cs typeface="Arial Unicode MS" pitchFamily="34" charset="-128"/>
              </a:rPr>
              <a:t>த் </a:t>
            </a:r>
            <a:r>
              <a:rPr lang="en-US" sz="2000" dirty="0" err="1">
                <a:latin typeface="Arial Unicode MS" pitchFamily="34" charset="-128"/>
                <a:ea typeface="Arial Unicode MS" pitchFamily="34" charset="-128"/>
                <a:cs typeface="Arial Unicode MS" pitchFamily="34" charset="-128"/>
              </a:rPr>
              <a:t>தேர்வு</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செய்து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அதனை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நண்பனாக்கிக்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கொள்ளுங்கள்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அந்த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நண்பனுக்கு</a:t>
            </a:r>
            <a:r>
              <a:rPr lang="ta-IN" sz="2000" dirty="0">
                <a:latin typeface="Arial Unicode MS" pitchFamily="34" charset="-128"/>
                <a:ea typeface="Arial Unicode MS" pitchFamily="34" charset="-128"/>
                <a:cs typeface="Arial Unicode MS" pitchFamily="34" charset="-128"/>
              </a:rPr>
              <a:t>ச் </a:t>
            </a:r>
            <a:r>
              <a:rPr lang="en-US" sz="2000" dirty="0" err="1">
                <a:latin typeface="Arial Unicode MS" pitchFamily="34" charset="-128"/>
                <a:ea typeface="Arial Unicode MS" pitchFamily="34" charset="-128"/>
                <a:cs typeface="Arial Unicode MS" pitchFamily="34" charset="-128"/>
              </a:rPr>
              <a:t>சிறப்புப்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ஆசைப்படுகிறீர்களா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மரம்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பற்றி</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மற்றவர்களிடம்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பகிர்ந்து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கொள்க</a:t>
            </a:r>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p:txBody>
      </p:sp>
    </p:spTree>
    <p:extLst>
      <p:ext uri="{BB962C8B-B14F-4D97-AF65-F5344CB8AC3E}">
        <p14:creationId xmlns="" xmlns:p14="http://schemas.microsoft.com/office/powerpoint/2010/main" val="2217140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marL="0" indent="0">
              <a:buNone/>
            </a:pPr>
            <a:r>
              <a:rPr lang="en-US" sz="2400" b="1" dirty="0" err="1">
                <a:latin typeface="Arial Unicode MS" pitchFamily="34" charset="-128"/>
                <a:ea typeface="Arial Unicode MS" pitchFamily="34" charset="-128"/>
                <a:cs typeface="Arial Unicode MS" pitchFamily="34" charset="-128"/>
              </a:rPr>
              <a:t>சிந்திக்க</a:t>
            </a:r>
            <a:endParaRPr lang="en-US" sz="2400" dirty="0">
              <a:latin typeface="Arial Unicode MS" pitchFamily="34" charset="-128"/>
              <a:ea typeface="Arial Unicode MS" pitchFamily="34" charset="-128"/>
              <a:cs typeface="Arial Unicode MS" pitchFamily="34" charset="-128"/>
            </a:endParaRPr>
          </a:p>
          <a:p>
            <a:pPr lvl="0"/>
            <a:r>
              <a:rPr lang="en-US" sz="2400" dirty="0" err="1" smtClean="0">
                <a:latin typeface="Arial Unicode MS" pitchFamily="34" charset="-128"/>
                <a:ea typeface="Arial Unicode MS" pitchFamily="34" charset="-128"/>
                <a:cs typeface="Arial Unicode MS" pitchFamily="34" charset="-128"/>
              </a:rPr>
              <a:t>எதை</a:t>
            </a:r>
            <a:r>
              <a:rPr lang="en-US" sz="2400" dirty="0" smtClean="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எழுத்து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மதிப்பீட்டிற்கு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வாய்மொழி</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a:t>
            </a:r>
          </a:p>
          <a:p>
            <a:pPr lvl="0"/>
            <a:r>
              <a:rPr lang="en-US" sz="2400" dirty="0" err="1">
                <a:latin typeface="Arial Unicode MS" pitchFamily="34" charset="-128"/>
                <a:ea typeface="Arial Unicode MS" pitchFamily="34" charset="-128"/>
                <a:cs typeface="Arial Unicode MS" pitchFamily="34" charset="-128"/>
              </a:rPr>
              <a:t>கொடுக்கப்பட்டவைகளில்</a:t>
            </a:r>
            <a:r>
              <a:rPr lang="en-US" sz="2400" dirty="0">
                <a:latin typeface="Arial Unicode MS" pitchFamily="34" charset="-128"/>
                <a:ea typeface="Arial Unicode MS" pitchFamily="34" charset="-128"/>
                <a:cs typeface="Arial Unicode MS" pitchFamily="34" charset="-128"/>
              </a:rPr>
              <a:t> எ</a:t>
            </a:r>
            <a:r>
              <a:rPr lang="ta-IN" sz="2400" dirty="0">
                <a:latin typeface="Arial Unicode MS" pitchFamily="34" charset="-128"/>
                <a:ea typeface="Arial Unicode MS" pitchFamily="34" charset="-128"/>
                <a:cs typeface="Arial Unicode MS" pitchFamily="34" charset="-128"/>
              </a:rPr>
              <a:t>தைப் </a:t>
            </a:r>
            <a:r>
              <a:rPr lang="en-US" sz="2400" dirty="0" err="1">
                <a:latin typeface="Arial Unicode MS" pitchFamily="34" charset="-128"/>
                <a:ea typeface="Arial Unicode MS" pitchFamily="34" charset="-128"/>
                <a:cs typeface="Arial Unicode MS" pitchFamily="34" charset="-128"/>
              </a:rPr>
              <a:t>பள்ளி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சார்ந்த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மதிப்பீட்டிற்கும்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தேர்விற்கும்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இரண்டிற்கு</a:t>
            </a:r>
            <a:r>
              <a:rPr lang="ta-IN" sz="2400" dirty="0">
                <a:latin typeface="Arial Unicode MS" pitchFamily="34" charset="-128"/>
                <a:ea typeface="Arial Unicode MS" pitchFamily="34" charset="-128"/>
                <a:cs typeface="Arial Unicode MS" pitchFamily="34" charset="-128"/>
              </a:rPr>
              <a:t>ம்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smtClean="0">
                <a:latin typeface="Arial Unicode MS" pitchFamily="34" charset="-128"/>
                <a:ea typeface="Arial Unicode MS" pitchFamily="34" charset="-128"/>
                <a:cs typeface="Arial Unicode MS" pitchFamily="34" charset="-128"/>
              </a:rPr>
              <a:t>?</a:t>
            </a:r>
            <a:endParaRPr lang="en-US" sz="2400" dirty="0">
              <a:latin typeface="Arial Unicode MS" pitchFamily="34" charset="-128"/>
              <a:ea typeface="Arial Unicode MS" pitchFamily="34" charset="-128"/>
              <a:cs typeface="Arial Unicode MS" pitchFamily="34" charset="-128"/>
            </a:endParaRPr>
          </a:p>
          <a:p>
            <a:pPr lvl="0"/>
            <a:r>
              <a:rPr lang="en-US" sz="2400" dirty="0" err="1">
                <a:latin typeface="Arial Unicode MS" pitchFamily="34" charset="-128"/>
                <a:ea typeface="Arial Unicode MS" pitchFamily="34" charset="-128"/>
                <a:cs typeface="Arial Unicode MS" pitchFamily="34" charset="-128"/>
              </a:rPr>
              <a:t>கொடுக்கப்பட்டுள்ள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பயிற்சிகளில்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ஏதேனும்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வாய்மொழி</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எழுத்து</a:t>
            </a:r>
            <a:r>
              <a:rPr lang="ta-IN" sz="2400" dirty="0">
                <a:latin typeface="Arial Unicode MS" pitchFamily="34" charset="-128"/>
                <a:ea typeface="Arial Unicode MS" pitchFamily="34" charset="-128"/>
                <a:cs typeface="Arial Unicode MS" pitchFamily="34" charset="-128"/>
              </a:rPr>
              <a:t>த் தேர்வுக்கோ </a:t>
            </a:r>
            <a:r>
              <a:rPr lang="en-US" sz="2400" dirty="0" err="1">
                <a:latin typeface="Arial Unicode MS" pitchFamily="34" charset="-128"/>
                <a:ea typeface="Arial Unicode MS" pitchFamily="34" charset="-128"/>
                <a:cs typeface="Arial Unicode MS" pitchFamily="34" charset="-128"/>
              </a:rPr>
              <a:t>மதிப்பிடமுடியாதவாறு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உள்ளனவா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ஆம்</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எனில்</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ஏதேனும்</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உத்</a:t>
            </a:r>
            <a:r>
              <a:rPr lang="en-US" sz="2400" dirty="0" err="1">
                <a:latin typeface="Arial Unicode MS" pitchFamily="34" charset="-128"/>
                <a:ea typeface="Arial Unicode MS" pitchFamily="34" charset="-128"/>
                <a:cs typeface="Arial Unicode MS" pitchFamily="34" charset="-128"/>
              </a:rPr>
              <a:t>திகளை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கொண்டு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a:t>
            </a:r>
            <a:r>
              <a:rPr lang="ta-IN" sz="2400" dirty="0">
                <a:latin typeface="Arial Unicode MS" pitchFamily="34" charset="-128"/>
                <a:ea typeface="Arial Unicode MS" pitchFamily="34" charset="-128"/>
                <a:cs typeface="Arial Unicode MS" pitchFamily="34" charset="-128"/>
              </a:rPr>
              <a:t> முடியுமெனில் எவ்வாறு</a:t>
            </a:r>
            <a:r>
              <a:rPr lang="en-US" sz="2400" dirty="0">
                <a:latin typeface="Arial Unicode MS" pitchFamily="34" charset="-128"/>
                <a:ea typeface="Arial Unicode MS" pitchFamily="34" charset="-128"/>
                <a:cs typeface="Arial Unicode MS" pitchFamily="34" charset="-128"/>
              </a:rPr>
              <a:t>?</a:t>
            </a:r>
          </a:p>
          <a:p>
            <a:endParaRPr lang="en-US" dirty="0"/>
          </a:p>
        </p:txBody>
      </p:sp>
    </p:spTree>
    <p:extLst>
      <p:ext uri="{BB962C8B-B14F-4D97-AF65-F5344CB8AC3E}">
        <p14:creationId xmlns="" xmlns:p14="http://schemas.microsoft.com/office/powerpoint/2010/main" val="3026366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800" b="1" dirty="0" smtClean="0">
                <a:latin typeface="Arial Unicode MS" pitchFamily="34" charset="-128"/>
                <a:ea typeface="Arial Unicode MS" pitchFamily="34" charset="-128"/>
                <a:cs typeface="Arial Unicode MS" pitchFamily="34" charset="-128"/>
              </a:rPr>
              <a:t>II. </a:t>
            </a:r>
            <a:r>
              <a:rPr lang="en-US" sz="2800" b="1" dirty="0" err="1" smtClean="0">
                <a:latin typeface="Arial Unicode MS" pitchFamily="34" charset="-128"/>
                <a:ea typeface="Arial Unicode MS" pitchFamily="34" charset="-128"/>
                <a:cs typeface="Arial Unicode MS" pitchFamily="34" charset="-128"/>
              </a:rPr>
              <a:t>குழு</a:t>
            </a:r>
            <a:r>
              <a:rPr lang="ta-IN" sz="2800" b="1" dirty="0">
                <a:latin typeface="Arial Unicode MS" pitchFamily="34" charset="-128"/>
                <a:ea typeface="Arial Unicode MS" pitchFamily="34" charset="-128"/>
                <a:cs typeface="Arial Unicode MS" pitchFamily="34" charset="-128"/>
              </a:rPr>
              <a:t>க்கற்றலை  </a:t>
            </a:r>
            <a:r>
              <a:rPr lang="en-US" sz="2800" b="1" dirty="0" err="1">
                <a:latin typeface="Arial Unicode MS" pitchFamily="34" charset="-128"/>
                <a:ea typeface="Arial Unicode MS" pitchFamily="34" charset="-128"/>
                <a:cs typeface="Arial Unicode MS" pitchFamily="34" charset="-128"/>
              </a:rPr>
              <a:t>மதிப்பிடுதல்</a:t>
            </a:r>
            <a:endParaRPr lang="en-US" sz="28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371600"/>
            <a:ext cx="6400800" cy="5181600"/>
          </a:xfrm>
        </p:spPr>
        <p:txBody>
          <a:bodyPr>
            <a:noAutofit/>
          </a:bodyPr>
          <a:lstStyle/>
          <a:p>
            <a:pPr marL="0" indent="0">
              <a:buNone/>
            </a:pPr>
            <a:r>
              <a:rPr lang="ta-IN" sz="2400" dirty="0">
                <a:latin typeface="Arial Unicode MS" pitchFamily="34" charset="-128"/>
                <a:ea typeface="Arial Unicode MS" pitchFamily="34" charset="-128"/>
                <a:cs typeface="Arial Unicode MS" pitchFamily="34" charset="-128"/>
              </a:rPr>
              <a:t>ஆசிரியர்</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ta-IN" sz="2400" dirty="0">
                <a:latin typeface="Arial Unicode MS" pitchFamily="34" charset="-128"/>
                <a:ea typeface="Arial Unicode MS" pitchFamily="34" charset="-128"/>
                <a:cs typeface="Arial Unicode MS" pitchFamily="34" charset="-128"/>
              </a:rPr>
              <a:t>க் கற்பதன் </a:t>
            </a:r>
            <a:r>
              <a:rPr lang="en-US" sz="2400" dirty="0" err="1">
                <a:latin typeface="Arial Unicode MS" pitchFamily="34" charset="-128"/>
                <a:ea typeface="Arial Unicode MS" pitchFamily="34" charset="-128"/>
                <a:cs typeface="Arial Unicode MS" pitchFamily="34" charset="-128"/>
              </a:rPr>
              <a:t>நோக்கத்தை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தெளிவாக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புரிந்துகொள்ளுதல்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அவசியம்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கற்றல்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களப்பயணங்கள்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ஆராய்ச்சிகள்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தகவல்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சேகரித்தல்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உருவாக்குதல்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இன்ன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செயல்பாடுகளை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உள்ளடக்கியது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இச்செயல்பாடுகள்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இணைந்து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பணியாற்றுவதையும்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அனைவருக்கும்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வாய்ப்பு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வழங்குவதையும்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சமூகத்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திறன்கள்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மேம்படுதலையும்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ஊக்குவிக்கிறது</a:t>
            </a:r>
            <a:endParaRPr lang="en-US" sz="24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172200" y="2286000"/>
            <a:ext cx="2819400" cy="2114550"/>
          </a:xfrm>
          <a:prstGeom prst="rect">
            <a:avLst/>
          </a:prstGeom>
        </p:spPr>
      </p:pic>
    </p:spTree>
    <p:extLst>
      <p:ext uri="{BB962C8B-B14F-4D97-AF65-F5344CB8AC3E}">
        <p14:creationId xmlns="" xmlns:p14="http://schemas.microsoft.com/office/powerpoint/2010/main" val="34197617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338</TotalTime>
  <Words>1680</Words>
  <Application>Microsoft Office PowerPoint</Application>
  <PresentationFormat>On-screen Show (4:3)</PresentationFormat>
  <Paragraphs>270</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Austin</vt:lpstr>
      <vt:lpstr>பள்ளி சார்ந்த மதிப்பீடு       அறிவியல் - தொடக்க நிலை </vt:lpstr>
      <vt:lpstr>பயிற்சியின் நோக்கம்</vt:lpstr>
      <vt:lpstr>பள்ளி சார்ந்த மதிப்பீடு </vt:lpstr>
      <vt:lpstr>பள்ளி சார்ந்த மதிப்பீடு - நோக்கம்</vt:lpstr>
      <vt:lpstr>பள்ளி சார்ந்த மதிப்பீட்டின் சிறப்பம்சங்கள்</vt:lpstr>
      <vt:lpstr>பள்ளி சார்ந்த மதிப்பீட்டு முறைகள்</vt:lpstr>
      <vt:lpstr>  I. தனிநபர் மதிப்பீடு</vt:lpstr>
      <vt:lpstr>Slide 8</vt:lpstr>
      <vt:lpstr>II. குழுக்கற்றலை  மதிப்பிடுதல்</vt:lpstr>
      <vt:lpstr>Slide 10</vt:lpstr>
      <vt:lpstr>III. மதிப்பீட்டு உட்கூறுகள்(Rubrics)</vt:lpstr>
      <vt:lpstr>IV. ஒப்பார் குழு மதிப்பீடு</vt:lpstr>
      <vt:lpstr>Slide 13</vt:lpstr>
      <vt:lpstr>Slide 14</vt:lpstr>
      <vt:lpstr>V. சுய மதிப்பீடு </vt:lpstr>
      <vt:lpstr>VI. மாணவர்களின் சுய / தன் விவரப் பதிவேடு</vt:lpstr>
      <vt:lpstr>VII. எழுத்துத் தேர்வு</vt:lpstr>
      <vt:lpstr>அறிவியல்</vt:lpstr>
      <vt:lpstr>Slide 19</vt:lpstr>
      <vt:lpstr>Slide 20</vt:lpstr>
      <vt:lpstr>Slide 21</vt:lpstr>
      <vt:lpstr>Slide 22</vt:lpstr>
      <vt:lpstr>Slide 23</vt:lpstr>
      <vt:lpstr>Slide 24</vt:lpstr>
      <vt:lpstr>Slide 25</vt:lpstr>
      <vt:lpstr>மதிப்பீட்டு முறை  -1 </vt:lpstr>
      <vt:lpstr>Slide 27</vt:lpstr>
      <vt:lpstr>மதிப்பீட்டு முறை -2 </vt:lpstr>
      <vt:lpstr>Slide 29</vt:lpstr>
      <vt:lpstr>காரண காரிய தொடர்புகளை யூகித்தல் மற்றும் விவரித்தலை மதிப்பிடுதல்  - மதிப்பெண் வழங்கும் முறை </vt:lpstr>
      <vt:lpstr>மதிப்பீட்டு முறை - 3  </vt:lpstr>
      <vt:lpstr>       சுயவிவர பதிவேடு ( உற்றுநோக்களின் அடிப்படையில்  ஆசிரியர் தயார் செய்வது)  சுய விவரம்: குமார்</vt:lpstr>
      <vt:lpstr>f‰wš éisÎ k‰W«  bjhl¡f ãiy m¿éaš ghl¤Â‰fhd gŸë¢ rh®ªj kÂ¥ÕL  Learning Outcomes and SBA in Primary Science </vt:lpstr>
      <vt:lpstr>f‰wš éisÎ Úç‹ Kj‹ik Mjhu§fis g£oaèLjš Úiu Á¡fdkhf ga‹gL¤J« Kiwfis m¿jš </vt:lpstr>
      <vt:lpstr>      f‰Ã¡F« Kiw :  éisah£L Kiw  éisah£L Kiw f‰wš v‹gJ FHªijfŸ éisahL« bghGJ j‹id m¿ahkš f‰gjhF«.  éisah£L Kiw f‰Ã¤jèš  FHªijfë‹ x£L bkh¤j MSik ts®¢Á nk«gL»wJ.  éisah£L Kiw f‰Ã¤jš  v‹gJ m¿Îrh®ªj, cz®Îrh®ªj k‰W« clš cs Ïa¡f« rh®ªj mid¤J f‰wš eilbgW»wJ.  thœ¡ifnahL ÏiaªJ ÏU¥gjhš Rabtë¥gh£ilÍ« gil¥gh‰wiyÍ« Jh©L»wJ.  éisah£L Kiw f‰Ã¤jèš  braštêf‰wè‹ mo¥gilahF«.</vt:lpstr>
      <vt:lpstr>braš : 1  Fs«, MW, Vç, kiH, flš k‰W« »zW M»a gl§fis  5 khzt®fël« jå¤jåahf bfhL¤J Ïitfns Ú® Mjhu§fŸ v‹W« mitfŸ  v§F                                  c Ÿsd v‹W x›bthU  khzt®fisÍ« Tw¢brŒjš nt©L«. </vt:lpstr>
      <vt:lpstr>braš : 2  xU thë ãiwa Ú® ãu¥gÎ«.  _‹W fhè Ú®ò£o  vL¤J¡bfh©L mjid njhuhakhf thëæèUªJ 10 mo bjhiyéš it¡fÎ«.  _‹W khzt®fis miH¤J  Ã‹ò, Ïu©L iffis Ïiz¤J thëæèUªJ Úiu mŸë¡bfh©L Ú®ò£oæš C‰w brŒaÎ«.  IªJ ãäl« fê¤J ah® mÂf« Úiu ãu¥ÃÍŸsd® v‹gij c‰W neh¡f brŒjš nt©L«.  Ïªj¢ braiy tF¥ÃYŸs mid¤J khzt / khzéaiuÍ« brŒa it¡fÎ«.  Ú® mÂfsÎ ãu¥Ãaj‰fhd fhuz¤ij MÁça® bjçé¤jš nt©L«.  ftd¤Jl‹ Úiu mŸë tªjt®fë‹ Ú®ò£o ãu«Ã cŸsJ vdÎ«, mt®fë‹ f©, if, el¤jš brašghLfŸ Áw¥ghf xU§»izªJŸsd vd TWjš nt©L«.  nkY« Úiu Åzh¡fhkš njit¡F k£Lnk ga‹gL¤Jjš nt©L« v‹W MÁça® és¡f« jUjš nt©L«. </vt:lpstr>
      <vt:lpstr>kÂ¥ÕL  1.ÑœfhQ« gâ¤jhis khzt®fël« bfhL¤J f£l¤Âš xëªÂU¡F« Ú®_y§fis f©l¿ªJ vGJf .   </vt:lpstr>
      <vt:lpstr>2. éLg£l vG¤ij ãu¥òf   - ç F - « »z- f-š </vt:lpstr>
      <vt:lpstr>Slide 40</vt:lpstr>
      <vt:lpstr>Slide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பள்ளி சார்ந்த மதிப்பீடு   சுற்றுப்புறச்  சூழ்நிலையியல் </dc:title>
  <dc:creator>ACER</dc:creator>
  <cp:lastModifiedBy>SCERT_LangCell2</cp:lastModifiedBy>
  <cp:revision>31</cp:revision>
  <dcterms:created xsi:type="dcterms:W3CDTF">2019-09-28T04:22:04Z</dcterms:created>
  <dcterms:modified xsi:type="dcterms:W3CDTF">2019-10-04T11:11:09Z</dcterms:modified>
</cp:coreProperties>
</file>